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79" r:id="rId4"/>
    <p:sldId id="275" r:id="rId5"/>
    <p:sldId id="265" r:id="rId6"/>
    <p:sldId id="273" r:id="rId7"/>
    <p:sldId id="268" r:id="rId8"/>
    <p:sldId id="284" r:id="rId9"/>
    <p:sldId id="272" r:id="rId10"/>
    <p:sldId id="274" r:id="rId11"/>
    <p:sldId id="271" r:id="rId12"/>
    <p:sldId id="276" r:id="rId13"/>
    <p:sldId id="287" r:id="rId14"/>
    <p:sldId id="266" r:id="rId15"/>
    <p:sldId id="278" r:id="rId16"/>
    <p:sldId id="267" r:id="rId17"/>
    <p:sldId id="269" r:id="rId18"/>
    <p:sldId id="270" r:id="rId19"/>
    <p:sldId id="262" r:id="rId20"/>
    <p:sldId id="264" r:id="rId21"/>
    <p:sldId id="291" r:id="rId22"/>
    <p:sldId id="292" r:id="rId23"/>
    <p:sldId id="283" r:id="rId24"/>
    <p:sldId id="263" r:id="rId25"/>
    <p:sldId id="280" r:id="rId26"/>
    <p:sldId id="286" r:id="rId27"/>
    <p:sldId id="277" r:id="rId28"/>
    <p:sldId id="290" r:id="rId29"/>
    <p:sldId id="289" r:id="rId30"/>
    <p:sldId id="261" r:id="rId31"/>
    <p:sldId id="281" r:id="rId32"/>
    <p:sldId id="282" r:id="rId33"/>
    <p:sldId id="288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A73A3-1C3C-4CB2-92D6-A777F50776E8}" v="56" dt="2022-01-26T14:10:12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2" d="100"/>
          <a:sy n="52" d="100"/>
        </p:scale>
        <p:origin x="2126" y="5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Matthews" userId="f2f73c766260fd58" providerId="LiveId" clId="{75BA73A3-1C3C-4CB2-92D6-A777F50776E8}"/>
    <pc:docChg chg="undo custSel addSld delSld modSld sldOrd modMainMaster">
      <pc:chgData name="Anthony Matthews" userId="f2f73c766260fd58" providerId="LiveId" clId="{75BA73A3-1C3C-4CB2-92D6-A777F50776E8}" dt="2022-01-26T14:11:37.344" v="7039" actId="20577"/>
      <pc:docMkLst>
        <pc:docMk/>
      </pc:docMkLst>
      <pc:sldChg chg="modSp mod modTransition">
        <pc:chgData name="Anthony Matthews" userId="f2f73c766260fd58" providerId="LiveId" clId="{75BA73A3-1C3C-4CB2-92D6-A777F50776E8}" dt="2022-01-23T21:29:00.096" v="4306" actId="313"/>
        <pc:sldMkLst>
          <pc:docMk/>
          <pc:sldMk cId="3838927687" sldId="256"/>
        </pc:sldMkLst>
        <pc:spChg chg="mod">
          <ac:chgData name="Anthony Matthews" userId="f2f73c766260fd58" providerId="LiveId" clId="{75BA73A3-1C3C-4CB2-92D6-A777F50776E8}" dt="2022-01-23T21:00:38.861" v="3970" actId="14100"/>
          <ac:spMkLst>
            <pc:docMk/>
            <pc:sldMk cId="3838927687" sldId="256"/>
            <ac:spMk id="2" creationId="{32BEC822-14AA-4769-B5AD-60EB040033AF}"/>
          </ac:spMkLst>
        </pc:spChg>
        <pc:spChg chg="mod">
          <ac:chgData name="Anthony Matthews" userId="f2f73c766260fd58" providerId="LiveId" clId="{75BA73A3-1C3C-4CB2-92D6-A777F50776E8}" dt="2022-01-23T21:01:19.152" v="3973" actId="255"/>
          <ac:spMkLst>
            <pc:docMk/>
            <pc:sldMk cId="3838927687" sldId="256"/>
            <ac:spMk id="3" creationId="{83112861-EADD-48B7-85CF-3C357E7DD9C7}"/>
          </ac:spMkLst>
        </pc:spChg>
        <pc:spChg chg="mod">
          <ac:chgData name="Anthony Matthews" userId="f2f73c766260fd58" providerId="LiveId" clId="{75BA73A3-1C3C-4CB2-92D6-A777F50776E8}" dt="2022-01-23T21:29:00.096" v="4306" actId="313"/>
          <ac:spMkLst>
            <pc:docMk/>
            <pc:sldMk cId="3838927687" sldId="256"/>
            <ac:spMk id="4" creationId="{D767D4B4-A7CB-47AD-AC6B-F66C25C7D113}"/>
          </ac:spMkLst>
        </pc:spChg>
      </pc:sldChg>
      <pc:sldChg chg="del">
        <pc:chgData name="Anthony Matthews" userId="f2f73c766260fd58" providerId="LiveId" clId="{75BA73A3-1C3C-4CB2-92D6-A777F50776E8}" dt="2022-01-23T12:11:58.357" v="312" actId="47"/>
        <pc:sldMkLst>
          <pc:docMk/>
          <pc:sldMk cId="2353231623" sldId="258"/>
        </pc:sldMkLst>
      </pc:sldChg>
      <pc:sldChg chg="modSp mod modTransition modNotes">
        <pc:chgData name="Anthony Matthews" userId="f2f73c766260fd58" providerId="LiveId" clId="{75BA73A3-1C3C-4CB2-92D6-A777F50776E8}" dt="2022-01-23T21:48:02.756" v="5788" actId="20577"/>
        <pc:sldMkLst>
          <pc:docMk/>
          <pc:sldMk cId="3389378701" sldId="259"/>
        </pc:sldMkLst>
        <pc:spChg chg="mod">
          <ac:chgData name="Anthony Matthews" userId="f2f73c766260fd58" providerId="LiveId" clId="{75BA73A3-1C3C-4CB2-92D6-A777F50776E8}" dt="2022-01-23T12:11:40.929" v="311" actId="20577"/>
          <ac:spMkLst>
            <pc:docMk/>
            <pc:sldMk cId="3389378701" sldId="259"/>
            <ac:spMk id="2" creationId="{7E663960-E744-4BE1-BD24-3C2D271860E3}"/>
          </ac:spMkLst>
        </pc:spChg>
        <pc:spChg chg="mod">
          <ac:chgData name="Anthony Matthews" userId="f2f73c766260fd58" providerId="LiveId" clId="{75BA73A3-1C3C-4CB2-92D6-A777F50776E8}" dt="2022-01-23T16:53:10.766" v="2378" actId="20577"/>
          <ac:spMkLst>
            <pc:docMk/>
            <pc:sldMk cId="3389378701" sldId="259"/>
            <ac:spMk id="3" creationId="{9EC2CE26-BBC7-4841-AF06-369358830A45}"/>
          </ac:spMkLst>
        </pc:spChg>
      </pc:sldChg>
      <pc:sldChg chg="new del">
        <pc:chgData name="Anthony Matthews" userId="f2f73c766260fd58" providerId="LiveId" clId="{75BA73A3-1C3C-4CB2-92D6-A777F50776E8}" dt="2022-01-23T12:39:05.159" v="419" actId="47"/>
        <pc:sldMkLst>
          <pc:docMk/>
          <pc:sldMk cId="46333335" sldId="260"/>
        </pc:sldMkLst>
      </pc:sldChg>
      <pc:sldChg chg="addSp delSp modSp new mod ord modTransition setBg">
        <pc:chgData name="Anthony Matthews" userId="f2f73c766260fd58" providerId="LiveId" clId="{75BA73A3-1C3C-4CB2-92D6-A777F50776E8}" dt="2022-01-23T20:22:49.998" v="3677"/>
        <pc:sldMkLst>
          <pc:docMk/>
          <pc:sldMk cId="483302079" sldId="261"/>
        </pc:sldMkLst>
        <pc:spChg chg="mod">
          <ac:chgData name="Anthony Matthews" userId="f2f73c766260fd58" providerId="LiveId" clId="{75BA73A3-1C3C-4CB2-92D6-A777F50776E8}" dt="2022-01-23T12:35:17.424" v="358" actId="26606"/>
          <ac:spMkLst>
            <pc:docMk/>
            <pc:sldMk cId="483302079" sldId="261"/>
            <ac:spMk id="2" creationId="{AB416577-893D-4D40-A17A-A12E248F1464}"/>
          </ac:spMkLst>
        </pc:spChg>
        <pc:spChg chg="del">
          <ac:chgData name="Anthony Matthews" userId="f2f73c766260fd58" providerId="LiveId" clId="{75BA73A3-1C3C-4CB2-92D6-A777F50776E8}" dt="2022-01-23T12:33:41.091" v="315" actId="931"/>
          <ac:spMkLst>
            <pc:docMk/>
            <pc:sldMk cId="483302079" sldId="261"/>
            <ac:spMk id="3" creationId="{4B446ECE-F039-4708-BFB0-A0639C1C4DE4}"/>
          </ac:spMkLst>
        </pc:spChg>
        <pc:spChg chg="mod">
          <ac:chgData name="Anthony Matthews" userId="f2f73c766260fd58" providerId="LiveId" clId="{75BA73A3-1C3C-4CB2-92D6-A777F50776E8}" dt="2022-01-23T18:51:38.741" v="2566" actId="20577"/>
          <ac:spMkLst>
            <pc:docMk/>
            <pc:sldMk cId="483302079" sldId="261"/>
            <ac:spMk id="4" creationId="{350E0595-C9D5-42FC-86AE-356160C5BB6D}"/>
          </ac:spMkLst>
        </pc:spChg>
        <pc:spChg chg="mod">
          <ac:chgData name="Anthony Matthews" userId="f2f73c766260fd58" providerId="LiveId" clId="{75BA73A3-1C3C-4CB2-92D6-A777F50776E8}" dt="2022-01-23T12:35:17.424" v="358" actId="26606"/>
          <ac:spMkLst>
            <pc:docMk/>
            <pc:sldMk cId="483302079" sldId="261"/>
            <ac:spMk id="5" creationId="{1EB4F086-2CBF-4980-9088-D208F628F068}"/>
          </ac:spMkLst>
        </pc:spChg>
        <pc:picChg chg="add mod ord">
          <ac:chgData name="Anthony Matthews" userId="f2f73c766260fd58" providerId="LiveId" clId="{75BA73A3-1C3C-4CB2-92D6-A777F50776E8}" dt="2022-01-23T12:35:17.424" v="358" actId="26606"/>
          <ac:picMkLst>
            <pc:docMk/>
            <pc:sldMk cId="483302079" sldId="261"/>
            <ac:picMk id="7" creationId="{3869E763-8917-4095-9E47-212E11B7EDFB}"/>
          </ac:picMkLst>
        </pc:picChg>
        <pc:picChg chg="add del">
          <ac:chgData name="Anthony Matthews" userId="f2f73c766260fd58" providerId="LiveId" clId="{75BA73A3-1C3C-4CB2-92D6-A777F50776E8}" dt="2022-01-23T12:35:10.822" v="356" actId="26606"/>
          <ac:picMkLst>
            <pc:docMk/>
            <pc:sldMk cId="483302079" sldId="261"/>
            <ac:picMk id="12" creationId="{DF6A9299-1D12-47E2-9DD4-03342553C4AA}"/>
          </ac:picMkLst>
        </pc:picChg>
        <pc:picChg chg="add del">
          <ac:chgData name="Anthony Matthews" userId="f2f73c766260fd58" providerId="LiveId" clId="{75BA73A3-1C3C-4CB2-92D6-A777F50776E8}" dt="2022-01-23T12:35:17.424" v="358" actId="26606"/>
          <ac:picMkLst>
            <pc:docMk/>
            <pc:sldMk cId="483302079" sldId="261"/>
            <ac:picMk id="14" creationId="{A53ED3FC-3BE8-4F1F-BEF1-74B1C721718A}"/>
          </ac:picMkLst>
        </pc:picChg>
      </pc:sldChg>
      <pc:sldChg chg="new del">
        <pc:chgData name="Anthony Matthews" userId="f2f73c766260fd58" providerId="LiveId" clId="{75BA73A3-1C3C-4CB2-92D6-A777F50776E8}" dt="2022-01-23T12:39:22.991" v="422" actId="47"/>
        <pc:sldMkLst>
          <pc:docMk/>
          <pc:sldMk cId="2474213228" sldId="262"/>
        </pc:sldMkLst>
      </pc:sldChg>
      <pc:sldChg chg="addSp delSp modSp new mod modTransition">
        <pc:chgData name="Anthony Matthews" userId="f2f73c766260fd58" providerId="LiveId" clId="{75BA73A3-1C3C-4CB2-92D6-A777F50776E8}" dt="2022-01-23T20:22:49.998" v="3677"/>
        <pc:sldMkLst>
          <pc:docMk/>
          <pc:sldMk cId="4260016662" sldId="262"/>
        </pc:sldMkLst>
        <pc:spChg chg="mod">
          <ac:chgData name="Anthony Matthews" userId="f2f73c766260fd58" providerId="LiveId" clId="{75BA73A3-1C3C-4CB2-92D6-A777F50776E8}" dt="2022-01-23T12:41:06.367" v="446" actId="20577"/>
          <ac:spMkLst>
            <pc:docMk/>
            <pc:sldMk cId="4260016662" sldId="262"/>
            <ac:spMk id="2" creationId="{95CE9B86-9EAC-4BE1-BF8D-0606C14162F2}"/>
          </ac:spMkLst>
        </pc:spChg>
        <pc:spChg chg="del">
          <ac:chgData name="Anthony Matthews" userId="f2f73c766260fd58" providerId="LiveId" clId="{75BA73A3-1C3C-4CB2-92D6-A777F50776E8}" dt="2022-01-23T12:39:49.310" v="425" actId="931"/>
          <ac:spMkLst>
            <pc:docMk/>
            <pc:sldMk cId="4260016662" sldId="262"/>
            <ac:spMk id="3" creationId="{13E093D8-98C2-4E65-A9D2-F3E169D25A4B}"/>
          </ac:spMkLst>
        </pc:spChg>
        <pc:spChg chg="mod">
          <ac:chgData name="Anthony Matthews" userId="f2f73c766260fd58" providerId="LiveId" clId="{75BA73A3-1C3C-4CB2-92D6-A777F50776E8}" dt="2022-01-23T15:27:40.715" v="1467" actId="20577"/>
          <ac:spMkLst>
            <pc:docMk/>
            <pc:sldMk cId="4260016662" sldId="262"/>
            <ac:spMk id="4" creationId="{CAA4BA38-F1F7-4E21-8362-62C8E02D04C0}"/>
          </ac:spMkLst>
        </pc:spChg>
        <pc:picChg chg="add mod">
          <ac:chgData name="Anthony Matthews" userId="f2f73c766260fd58" providerId="LiveId" clId="{75BA73A3-1C3C-4CB2-92D6-A777F50776E8}" dt="2022-01-23T12:40:49.550" v="434" actId="14100"/>
          <ac:picMkLst>
            <pc:docMk/>
            <pc:sldMk cId="4260016662" sldId="262"/>
            <ac:picMk id="7" creationId="{376FDBC7-E920-439E-8EC7-21BBFB913614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1:22:41.138" v="4267" actId="20577"/>
        <pc:sldMkLst>
          <pc:docMk/>
          <pc:sldMk cId="1404388239" sldId="263"/>
        </pc:sldMkLst>
        <pc:spChg chg="mod">
          <ac:chgData name="Anthony Matthews" userId="f2f73c766260fd58" providerId="LiveId" clId="{75BA73A3-1C3C-4CB2-92D6-A777F50776E8}" dt="2022-01-23T12:43:13.647" v="479" actId="255"/>
          <ac:spMkLst>
            <pc:docMk/>
            <pc:sldMk cId="1404388239" sldId="263"/>
            <ac:spMk id="2" creationId="{62B69CD7-D849-4ABE-B4E1-486F81CAA893}"/>
          </ac:spMkLst>
        </pc:spChg>
        <pc:spChg chg="del">
          <ac:chgData name="Anthony Matthews" userId="f2f73c766260fd58" providerId="LiveId" clId="{75BA73A3-1C3C-4CB2-92D6-A777F50776E8}" dt="2022-01-23T12:42:34.730" v="450" actId="931"/>
          <ac:spMkLst>
            <pc:docMk/>
            <pc:sldMk cId="1404388239" sldId="263"/>
            <ac:spMk id="3" creationId="{8C329112-4551-4E8B-9B3C-437AFE226BF0}"/>
          </ac:spMkLst>
        </pc:spChg>
        <pc:spChg chg="mod">
          <ac:chgData name="Anthony Matthews" userId="f2f73c766260fd58" providerId="LiveId" clId="{75BA73A3-1C3C-4CB2-92D6-A777F50776E8}" dt="2022-01-23T21:22:41.138" v="4267" actId="20577"/>
          <ac:spMkLst>
            <pc:docMk/>
            <pc:sldMk cId="1404388239" sldId="263"/>
            <ac:spMk id="4" creationId="{542C76F6-568F-4936-843C-E4A515F5B945}"/>
          </ac:spMkLst>
        </pc:spChg>
        <pc:picChg chg="add mod">
          <ac:chgData name="Anthony Matthews" userId="f2f73c766260fd58" providerId="LiveId" clId="{75BA73A3-1C3C-4CB2-92D6-A777F50776E8}" dt="2022-01-23T12:43:33.036" v="482" actId="14100"/>
          <ac:picMkLst>
            <pc:docMk/>
            <pc:sldMk cId="1404388239" sldId="263"/>
            <ac:picMk id="7" creationId="{F7DBFDCB-FC0B-403A-ABC7-3EEECFDCFFE0}"/>
          </ac:picMkLst>
        </pc:picChg>
      </pc:sldChg>
      <pc:sldChg chg="new del">
        <pc:chgData name="Anthony Matthews" userId="f2f73c766260fd58" providerId="LiveId" clId="{75BA73A3-1C3C-4CB2-92D6-A777F50776E8}" dt="2022-01-23T12:39:24.747" v="423" actId="47"/>
        <pc:sldMkLst>
          <pc:docMk/>
          <pc:sldMk cId="1425902525" sldId="263"/>
        </pc:sldMkLst>
      </pc:sldChg>
      <pc:sldChg chg="addSp delSp modSp new mod modTransition">
        <pc:chgData name="Anthony Matthews" userId="f2f73c766260fd58" providerId="LiveId" clId="{75BA73A3-1C3C-4CB2-92D6-A777F50776E8}" dt="2022-01-23T21:21:30.737" v="4188" actId="20577"/>
        <pc:sldMkLst>
          <pc:docMk/>
          <pc:sldMk cId="3012644849" sldId="264"/>
        </pc:sldMkLst>
        <pc:spChg chg="mod">
          <ac:chgData name="Anthony Matthews" userId="f2f73c766260fd58" providerId="LiveId" clId="{75BA73A3-1C3C-4CB2-92D6-A777F50776E8}" dt="2022-01-23T20:54:15.849" v="3763" actId="1076"/>
          <ac:spMkLst>
            <pc:docMk/>
            <pc:sldMk cId="3012644849" sldId="264"/>
            <ac:spMk id="2" creationId="{2E14415D-BF87-49E8-BA63-23B662A478AD}"/>
          </ac:spMkLst>
        </pc:spChg>
        <pc:spChg chg="del">
          <ac:chgData name="Anthony Matthews" userId="f2f73c766260fd58" providerId="LiveId" clId="{75BA73A3-1C3C-4CB2-92D6-A777F50776E8}" dt="2022-01-23T12:44:58.324" v="484" actId="931"/>
          <ac:spMkLst>
            <pc:docMk/>
            <pc:sldMk cId="3012644849" sldId="264"/>
            <ac:spMk id="3" creationId="{DF7473AF-1E27-4A88-9AD5-E1B58E7A2DBE}"/>
          </ac:spMkLst>
        </pc:spChg>
        <pc:spChg chg="mod">
          <ac:chgData name="Anthony Matthews" userId="f2f73c766260fd58" providerId="LiveId" clId="{75BA73A3-1C3C-4CB2-92D6-A777F50776E8}" dt="2022-01-23T21:21:30.737" v="4188" actId="20577"/>
          <ac:spMkLst>
            <pc:docMk/>
            <pc:sldMk cId="3012644849" sldId="264"/>
            <ac:spMk id="4" creationId="{DD10EBAA-C2E5-4F4C-A5E5-DD9A1C640212}"/>
          </ac:spMkLst>
        </pc:spChg>
        <pc:picChg chg="add mod">
          <ac:chgData name="Anthony Matthews" userId="f2f73c766260fd58" providerId="LiveId" clId="{75BA73A3-1C3C-4CB2-92D6-A777F50776E8}" dt="2022-01-23T12:45:32.449" v="492" actId="14100"/>
          <ac:picMkLst>
            <pc:docMk/>
            <pc:sldMk cId="3012644849" sldId="264"/>
            <ac:picMk id="7" creationId="{82E28312-F7E4-452E-99CB-03693AB598CD}"/>
          </ac:picMkLst>
        </pc:picChg>
      </pc:sldChg>
      <pc:sldChg chg="addSp delSp modSp new mod modTransition">
        <pc:chgData name="Anthony Matthews" userId="f2f73c766260fd58" providerId="LiveId" clId="{75BA73A3-1C3C-4CB2-92D6-A777F50776E8}" dt="2022-01-23T20:22:49.998" v="3677"/>
        <pc:sldMkLst>
          <pc:docMk/>
          <pc:sldMk cId="115711373" sldId="265"/>
        </pc:sldMkLst>
        <pc:spChg chg="mod">
          <ac:chgData name="Anthony Matthews" userId="f2f73c766260fd58" providerId="LiveId" clId="{75BA73A3-1C3C-4CB2-92D6-A777F50776E8}" dt="2022-01-23T12:59:41.202" v="587" actId="20577"/>
          <ac:spMkLst>
            <pc:docMk/>
            <pc:sldMk cId="115711373" sldId="265"/>
            <ac:spMk id="2" creationId="{B921ED86-9ED1-4568-BF31-8B0B12230961}"/>
          </ac:spMkLst>
        </pc:spChg>
        <pc:spChg chg="del">
          <ac:chgData name="Anthony Matthews" userId="f2f73c766260fd58" providerId="LiveId" clId="{75BA73A3-1C3C-4CB2-92D6-A777F50776E8}" dt="2022-01-23T12:59:19.207" v="573" actId="931"/>
          <ac:spMkLst>
            <pc:docMk/>
            <pc:sldMk cId="115711373" sldId="265"/>
            <ac:spMk id="3" creationId="{C5C49D82-1490-44C9-B6A1-0601239624F3}"/>
          </ac:spMkLst>
        </pc:spChg>
        <pc:spChg chg="mod">
          <ac:chgData name="Anthony Matthews" userId="f2f73c766260fd58" providerId="LiveId" clId="{75BA73A3-1C3C-4CB2-92D6-A777F50776E8}" dt="2022-01-23T15:18:06.209" v="1054" actId="20577"/>
          <ac:spMkLst>
            <pc:docMk/>
            <pc:sldMk cId="115711373" sldId="265"/>
            <ac:spMk id="4" creationId="{F678A1EC-24CC-43AB-9638-B30525ED3A62}"/>
          </ac:spMkLst>
        </pc:spChg>
        <pc:picChg chg="add mod">
          <ac:chgData name="Anthony Matthews" userId="f2f73c766260fd58" providerId="LiveId" clId="{75BA73A3-1C3C-4CB2-92D6-A777F50776E8}" dt="2022-01-23T15:18:24.108" v="1057" actId="1076"/>
          <ac:picMkLst>
            <pc:docMk/>
            <pc:sldMk cId="115711373" sldId="265"/>
            <ac:picMk id="7" creationId="{2ED03691-23D0-4AE0-8E45-15A1150F2814}"/>
          </ac:picMkLst>
        </pc:picChg>
      </pc:sldChg>
      <pc:sldChg chg="addSp delSp modSp new mod modTransition">
        <pc:chgData name="Anthony Matthews" userId="f2f73c766260fd58" providerId="LiveId" clId="{75BA73A3-1C3C-4CB2-92D6-A777F50776E8}" dt="2022-01-23T20:22:49.998" v="3677"/>
        <pc:sldMkLst>
          <pc:docMk/>
          <pc:sldMk cId="3423022649" sldId="266"/>
        </pc:sldMkLst>
        <pc:spChg chg="mod">
          <ac:chgData name="Anthony Matthews" userId="f2f73c766260fd58" providerId="LiveId" clId="{75BA73A3-1C3C-4CB2-92D6-A777F50776E8}" dt="2022-01-23T13:01:01.185" v="605" actId="20577"/>
          <ac:spMkLst>
            <pc:docMk/>
            <pc:sldMk cId="3423022649" sldId="266"/>
            <ac:spMk id="2" creationId="{22444B07-DA26-4EB8-989C-8CFC4FA91555}"/>
          </ac:spMkLst>
        </pc:spChg>
        <pc:spChg chg="del">
          <ac:chgData name="Anthony Matthews" userId="f2f73c766260fd58" providerId="LiveId" clId="{75BA73A3-1C3C-4CB2-92D6-A777F50776E8}" dt="2022-01-23T13:00:45.025" v="592" actId="931"/>
          <ac:spMkLst>
            <pc:docMk/>
            <pc:sldMk cId="3423022649" sldId="266"/>
            <ac:spMk id="3" creationId="{080502BC-501A-47B4-B9AF-9DE1F77D2D73}"/>
          </ac:spMkLst>
        </pc:spChg>
        <pc:spChg chg="mod">
          <ac:chgData name="Anthony Matthews" userId="f2f73c766260fd58" providerId="LiveId" clId="{75BA73A3-1C3C-4CB2-92D6-A777F50776E8}" dt="2022-01-23T15:23:39.965" v="1311" actId="20577"/>
          <ac:spMkLst>
            <pc:docMk/>
            <pc:sldMk cId="3423022649" sldId="266"/>
            <ac:spMk id="4" creationId="{A7447BF7-BCB8-4FFA-B19B-C81F94B3873F}"/>
          </ac:spMkLst>
        </pc:spChg>
        <pc:picChg chg="add mod">
          <ac:chgData name="Anthony Matthews" userId="f2f73c766260fd58" providerId="LiveId" clId="{75BA73A3-1C3C-4CB2-92D6-A777F50776E8}" dt="2022-01-23T13:01:25.044" v="610" actId="14100"/>
          <ac:picMkLst>
            <pc:docMk/>
            <pc:sldMk cId="3423022649" sldId="266"/>
            <ac:picMk id="7" creationId="{1E8D4735-32ED-412B-BDFA-A889486ABF53}"/>
          </ac:picMkLst>
        </pc:picChg>
      </pc:sldChg>
      <pc:sldChg chg="addSp delSp modSp new mod modTransition">
        <pc:chgData name="Anthony Matthews" userId="f2f73c766260fd58" providerId="LiveId" clId="{75BA73A3-1C3C-4CB2-92D6-A777F50776E8}" dt="2022-01-23T20:22:49.998" v="3677"/>
        <pc:sldMkLst>
          <pc:docMk/>
          <pc:sldMk cId="2985652912" sldId="267"/>
        </pc:sldMkLst>
        <pc:spChg chg="mod">
          <ac:chgData name="Anthony Matthews" userId="f2f73c766260fd58" providerId="LiveId" clId="{75BA73A3-1C3C-4CB2-92D6-A777F50776E8}" dt="2022-01-23T13:03:31.993" v="630" actId="20577"/>
          <ac:spMkLst>
            <pc:docMk/>
            <pc:sldMk cId="2985652912" sldId="267"/>
            <ac:spMk id="2" creationId="{DFF9882E-A2E0-4D78-85D0-7E8EA6B992AC}"/>
          </ac:spMkLst>
        </pc:spChg>
        <pc:spChg chg="del">
          <ac:chgData name="Anthony Matthews" userId="f2f73c766260fd58" providerId="LiveId" clId="{75BA73A3-1C3C-4CB2-92D6-A777F50776E8}" dt="2022-01-23T13:03:00.832" v="612" actId="931"/>
          <ac:spMkLst>
            <pc:docMk/>
            <pc:sldMk cId="2985652912" sldId="267"/>
            <ac:spMk id="3" creationId="{6C6E3333-5C9A-46B6-94EF-2005D0A00500}"/>
          </ac:spMkLst>
        </pc:spChg>
        <pc:spChg chg="mod">
          <ac:chgData name="Anthony Matthews" userId="f2f73c766260fd58" providerId="LiveId" clId="{75BA73A3-1C3C-4CB2-92D6-A777F50776E8}" dt="2022-01-23T15:25:52.282" v="1357" actId="20577"/>
          <ac:spMkLst>
            <pc:docMk/>
            <pc:sldMk cId="2985652912" sldId="267"/>
            <ac:spMk id="4" creationId="{AEAA3112-7685-4944-9C29-6F7F6BEA5495}"/>
          </ac:spMkLst>
        </pc:spChg>
        <pc:spChg chg="add del mod">
          <ac:chgData name="Anthony Matthews" userId="f2f73c766260fd58" providerId="LiveId" clId="{75BA73A3-1C3C-4CB2-92D6-A777F50776E8}" dt="2022-01-23T13:03:16.253" v="616" actId="931"/>
          <ac:spMkLst>
            <pc:docMk/>
            <pc:sldMk cId="2985652912" sldId="267"/>
            <ac:spMk id="9" creationId="{E5F9EA9A-3D21-4CEC-B11F-E4706484F662}"/>
          </ac:spMkLst>
        </pc:spChg>
        <pc:picChg chg="add del mod">
          <ac:chgData name="Anthony Matthews" userId="f2f73c766260fd58" providerId="LiveId" clId="{75BA73A3-1C3C-4CB2-92D6-A777F50776E8}" dt="2022-01-23T13:03:04.298" v="615" actId="478"/>
          <ac:picMkLst>
            <pc:docMk/>
            <pc:sldMk cId="2985652912" sldId="267"/>
            <ac:picMk id="7" creationId="{738B3E13-F187-4103-8683-0DFE0DE5A9C7}"/>
          </ac:picMkLst>
        </pc:picChg>
        <pc:picChg chg="add mod">
          <ac:chgData name="Anthony Matthews" userId="f2f73c766260fd58" providerId="LiveId" clId="{75BA73A3-1C3C-4CB2-92D6-A777F50776E8}" dt="2022-01-23T13:03:25.376" v="620" actId="1076"/>
          <ac:picMkLst>
            <pc:docMk/>
            <pc:sldMk cId="2985652912" sldId="267"/>
            <ac:picMk id="11" creationId="{7D02C038-BBBB-41EF-9DC4-0487E1834FD3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834082131" sldId="268"/>
        </pc:sldMkLst>
        <pc:spChg chg="mod">
          <ac:chgData name="Anthony Matthews" userId="f2f73c766260fd58" providerId="LiveId" clId="{75BA73A3-1C3C-4CB2-92D6-A777F50776E8}" dt="2022-01-23T13:05:07.459" v="649" actId="20577"/>
          <ac:spMkLst>
            <pc:docMk/>
            <pc:sldMk cId="834082131" sldId="268"/>
            <ac:spMk id="2" creationId="{8B4DBC80-AFC8-4583-BB4D-105E2AA75B49}"/>
          </ac:spMkLst>
        </pc:spChg>
        <pc:spChg chg="del">
          <ac:chgData name="Anthony Matthews" userId="f2f73c766260fd58" providerId="LiveId" clId="{75BA73A3-1C3C-4CB2-92D6-A777F50776E8}" dt="2022-01-23T13:04:50.953" v="632" actId="931"/>
          <ac:spMkLst>
            <pc:docMk/>
            <pc:sldMk cId="834082131" sldId="268"/>
            <ac:spMk id="3" creationId="{7ECC1812-3D26-427B-A8AD-D4BED113D1B0}"/>
          </ac:spMkLst>
        </pc:spChg>
        <pc:spChg chg="mod">
          <ac:chgData name="Anthony Matthews" userId="f2f73c766260fd58" providerId="LiveId" clId="{75BA73A3-1C3C-4CB2-92D6-A777F50776E8}" dt="2022-01-23T15:19:18.973" v="1107" actId="20577"/>
          <ac:spMkLst>
            <pc:docMk/>
            <pc:sldMk cId="834082131" sldId="268"/>
            <ac:spMk id="4" creationId="{18BE6AB4-953A-45D8-8528-7BB75D70A28C}"/>
          </ac:spMkLst>
        </pc:spChg>
        <pc:picChg chg="add mod">
          <ac:chgData name="Anthony Matthews" userId="f2f73c766260fd58" providerId="LiveId" clId="{75BA73A3-1C3C-4CB2-92D6-A777F50776E8}" dt="2022-01-23T13:05:57.457" v="653" actId="14100"/>
          <ac:picMkLst>
            <pc:docMk/>
            <pc:sldMk cId="834082131" sldId="268"/>
            <ac:picMk id="7" creationId="{2F70D0CF-A554-4BD1-BC38-FF1453B09A98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5T12:35:18.377" v="6676"/>
        <pc:sldMkLst>
          <pc:docMk/>
          <pc:sldMk cId="448304004" sldId="269"/>
        </pc:sldMkLst>
        <pc:spChg chg="mod">
          <ac:chgData name="Anthony Matthews" userId="f2f73c766260fd58" providerId="LiveId" clId="{75BA73A3-1C3C-4CB2-92D6-A777F50776E8}" dt="2022-01-23T22:28:46.705" v="5844" actId="20577"/>
          <ac:spMkLst>
            <pc:docMk/>
            <pc:sldMk cId="448304004" sldId="269"/>
            <ac:spMk id="2" creationId="{24E6DCA4-9A48-408A-808E-3A898B3A4B73}"/>
          </ac:spMkLst>
        </pc:spChg>
        <pc:spChg chg="del">
          <ac:chgData name="Anthony Matthews" userId="f2f73c766260fd58" providerId="LiveId" clId="{75BA73A3-1C3C-4CB2-92D6-A777F50776E8}" dt="2022-01-23T14:17:21.842" v="655" actId="931"/>
          <ac:spMkLst>
            <pc:docMk/>
            <pc:sldMk cId="448304004" sldId="269"/>
            <ac:spMk id="3" creationId="{0FDCA91F-0720-4BFC-AA3C-E80EE0E9C6CA}"/>
          </ac:spMkLst>
        </pc:spChg>
        <pc:spChg chg="mod">
          <ac:chgData name="Anthony Matthews" userId="f2f73c766260fd58" providerId="LiveId" clId="{75BA73A3-1C3C-4CB2-92D6-A777F50776E8}" dt="2022-01-23T22:23:32.495" v="5841" actId="27636"/>
          <ac:spMkLst>
            <pc:docMk/>
            <pc:sldMk cId="448304004" sldId="269"/>
            <ac:spMk id="4" creationId="{09DEEEC5-93BF-4BCA-A5C7-B7246F42BEDB}"/>
          </ac:spMkLst>
        </pc:spChg>
        <pc:spChg chg="add del mod">
          <ac:chgData name="Anthony Matthews" userId="f2f73c766260fd58" providerId="LiveId" clId="{75BA73A3-1C3C-4CB2-92D6-A777F50776E8}" dt="2022-01-23T14:17:36.269" v="659" actId="931"/>
          <ac:spMkLst>
            <pc:docMk/>
            <pc:sldMk cId="448304004" sldId="269"/>
            <ac:spMk id="9" creationId="{449ABAE9-C5F5-4AF8-A814-6189C50943C4}"/>
          </ac:spMkLst>
        </pc:spChg>
        <pc:picChg chg="add del mod">
          <ac:chgData name="Anthony Matthews" userId="f2f73c766260fd58" providerId="LiveId" clId="{75BA73A3-1C3C-4CB2-92D6-A777F50776E8}" dt="2022-01-23T14:17:24.889" v="658" actId="478"/>
          <ac:picMkLst>
            <pc:docMk/>
            <pc:sldMk cId="448304004" sldId="269"/>
            <ac:picMk id="7" creationId="{D2D006E4-4F01-49F9-95EA-130BEDFDC025}"/>
          </ac:picMkLst>
        </pc:picChg>
        <pc:picChg chg="add mod">
          <ac:chgData name="Anthony Matthews" userId="f2f73c766260fd58" providerId="LiveId" clId="{75BA73A3-1C3C-4CB2-92D6-A777F50776E8}" dt="2022-01-23T14:17:45.987" v="663" actId="1076"/>
          <ac:picMkLst>
            <pc:docMk/>
            <pc:sldMk cId="448304004" sldId="269"/>
            <ac:picMk id="11" creationId="{82CD9505-DC17-4D42-AF5F-A53F8B5829B6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5T12:35:26.651" v="6678"/>
        <pc:sldMkLst>
          <pc:docMk/>
          <pc:sldMk cId="959444823" sldId="270"/>
        </pc:sldMkLst>
        <pc:spChg chg="mod">
          <ac:chgData name="Anthony Matthews" userId="f2f73c766260fd58" providerId="LiveId" clId="{75BA73A3-1C3C-4CB2-92D6-A777F50776E8}" dt="2022-01-23T14:20:01.850" v="700" actId="20577"/>
          <ac:spMkLst>
            <pc:docMk/>
            <pc:sldMk cId="959444823" sldId="270"/>
            <ac:spMk id="2" creationId="{0AAFDDF9-9218-41BF-A574-7E1E5AFB8510}"/>
          </ac:spMkLst>
        </pc:spChg>
        <pc:spChg chg="del">
          <ac:chgData name="Anthony Matthews" userId="f2f73c766260fd58" providerId="LiveId" clId="{75BA73A3-1C3C-4CB2-92D6-A777F50776E8}" dt="2022-01-23T14:18:31.972" v="674" actId="931"/>
          <ac:spMkLst>
            <pc:docMk/>
            <pc:sldMk cId="959444823" sldId="270"/>
            <ac:spMk id="3" creationId="{FF07F041-E12F-478E-BB2B-0AB5E90A174C}"/>
          </ac:spMkLst>
        </pc:spChg>
        <pc:spChg chg="mod">
          <ac:chgData name="Anthony Matthews" userId="f2f73c766260fd58" providerId="LiveId" clId="{75BA73A3-1C3C-4CB2-92D6-A777F50776E8}" dt="2022-01-23T22:24:09.742" v="5843" actId="27636"/>
          <ac:spMkLst>
            <pc:docMk/>
            <pc:sldMk cId="959444823" sldId="270"/>
            <ac:spMk id="4" creationId="{F4B7B329-56E4-4452-ABED-7B02FC94787B}"/>
          </ac:spMkLst>
        </pc:spChg>
        <pc:spChg chg="add del mod">
          <ac:chgData name="Anthony Matthews" userId="f2f73c766260fd58" providerId="LiveId" clId="{75BA73A3-1C3C-4CB2-92D6-A777F50776E8}" dt="2022-01-23T14:18:49.297" v="678" actId="931"/>
          <ac:spMkLst>
            <pc:docMk/>
            <pc:sldMk cId="959444823" sldId="270"/>
            <ac:spMk id="9" creationId="{81F40C1B-A561-4D8C-B727-4C0C6A716086}"/>
          </ac:spMkLst>
        </pc:spChg>
        <pc:spChg chg="add del mod">
          <ac:chgData name="Anthony Matthews" userId="f2f73c766260fd58" providerId="LiveId" clId="{75BA73A3-1C3C-4CB2-92D6-A777F50776E8}" dt="2022-01-23T14:19:04.899" v="682" actId="931"/>
          <ac:spMkLst>
            <pc:docMk/>
            <pc:sldMk cId="959444823" sldId="270"/>
            <ac:spMk id="13" creationId="{789442BF-301F-40E1-B81C-C7E879351F45}"/>
          </ac:spMkLst>
        </pc:spChg>
        <pc:picChg chg="add del mod">
          <ac:chgData name="Anthony Matthews" userId="f2f73c766260fd58" providerId="LiveId" clId="{75BA73A3-1C3C-4CB2-92D6-A777F50776E8}" dt="2022-01-23T14:18:34.970" v="677" actId="478"/>
          <ac:picMkLst>
            <pc:docMk/>
            <pc:sldMk cId="959444823" sldId="270"/>
            <ac:picMk id="7" creationId="{EFF960AE-B6C3-4193-A152-6C7621C31C0A}"/>
          </ac:picMkLst>
        </pc:picChg>
        <pc:picChg chg="add del mod">
          <ac:chgData name="Anthony Matthews" userId="f2f73c766260fd58" providerId="LiveId" clId="{75BA73A3-1C3C-4CB2-92D6-A777F50776E8}" dt="2022-01-23T14:18:52.354" v="681" actId="478"/>
          <ac:picMkLst>
            <pc:docMk/>
            <pc:sldMk cId="959444823" sldId="270"/>
            <ac:picMk id="11" creationId="{05C13C1F-B972-48C0-B24C-C13EA54667D2}"/>
          </ac:picMkLst>
        </pc:picChg>
        <pc:picChg chg="add mod">
          <ac:chgData name="Anthony Matthews" userId="f2f73c766260fd58" providerId="LiveId" clId="{75BA73A3-1C3C-4CB2-92D6-A777F50776E8}" dt="2022-01-23T14:19:28.548" v="688" actId="14100"/>
          <ac:picMkLst>
            <pc:docMk/>
            <pc:sldMk cId="959444823" sldId="270"/>
            <ac:picMk id="15" creationId="{28876E3A-673C-4BFE-A22F-458F4C6BE26A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512968127" sldId="271"/>
        </pc:sldMkLst>
        <pc:spChg chg="mod">
          <ac:chgData name="Anthony Matthews" userId="f2f73c766260fd58" providerId="LiveId" clId="{75BA73A3-1C3C-4CB2-92D6-A777F50776E8}" dt="2022-01-23T14:21:16.996" v="717" actId="14100"/>
          <ac:spMkLst>
            <pc:docMk/>
            <pc:sldMk cId="512968127" sldId="271"/>
            <ac:spMk id="2" creationId="{B480EB72-2210-41AC-8BA4-04BBDB10C857}"/>
          </ac:spMkLst>
        </pc:spChg>
        <pc:spChg chg="del">
          <ac:chgData name="Anthony Matthews" userId="f2f73c766260fd58" providerId="LiveId" clId="{75BA73A3-1C3C-4CB2-92D6-A777F50776E8}" dt="2022-01-23T14:21:01.550" v="702" actId="931"/>
          <ac:spMkLst>
            <pc:docMk/>
            <pc:sldMk cId="512968127" sldId="271"/>
            <ac:spMk id="3" creationId="{1431BAB5-417E-4E64-85FE-589CF1335FFA}"/>
          </ac:spMkLst>
        </pc:spChg>
        <pc:spChg chg="mod">
          <ac:chgData name="Anthony Matthews" userId="f2f73c766260fd58" providerId="LiveId" clId="{75BA73A3-1C3C-4CB2-92D6-A777F50776E8}" dt="2022-01-23T15:22:45.168" v="1265" actId="20577"/>
          <ac:spMkLst>
            <pc:docMk/>
            <pc:sldMk cId="512968127" sldId="271"/>
            <ac:spMk id="4" creationId="{C91C4A4A-1AA7-421D-A682-56279843FC55}"/>
          </ac:spMkLst>
        </pc:spChg>
        <pc:picChg chg="add mod">
          <ac:chgData name="Anthony Matthews" userId="f2f73c766260fd58" providerId="LiveId" clId="{75BA73A3-1C3C-4CB2-92D6-A777F50776E8}" dt="2022-01-23T14:21:31.960" v="720" actId="14100"/>
          <ac:picMkLst>
            <pc:docMk/>
            <pc:sldMk cId="512968127" sldId="271"/>
            <ac:picMk id="7" creationId="{C67A0485-50DB-4647-A53A-EA25DC863B14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4165472828" sldId="272"/>
        </pc:sldMkLst>
        <pc:spChg chg="mod">
          <ac:chgData name="Anthony Matthews" userId="f2f73c766260fd58" providerId="LiveId" clId="{75BA73A3-1C3C-4CB2-92D6-A777F50776E8}" dt="2022-01-23T14:24:47.421" v="738" actId="14100"/>
          <ac:spMkLst>
            <pc:docMk/>
            <pc:sldMk cId="4165472828" sldId="272"/>
            <ac:spMk id="2" creationId="{0417FA84-6156-42E0-8CF2-0EF3635F4A74}"/>
          </ac:spMkLst>
        </pc:spChg>
        <pc:spChg chg="del">
          <ac:chgData name="Anthony Matthews" userId="f2f73c766260fd58" providerId="LiveId" clId="{75BA73A3-1C3C-4CB2-92D6-A777F50776E8}" dt="2022-01-23T14:23:49.060" v="722" actId="931"/>
          <ac:spMkLst>
            <pc:docMk/>
            <pc:sldMk cId="4165472828" sldId="272"/>
            <ac:spMk id="3" creationId="{64A61CB5-547D-4113-A5EA-DE16E4DCC2E3}"/>
          </ac:spMkLst>
        </pc:spChg>
        <pc:spChg chg="mod">
          <ac:chgData name="Anthony Matthews" userId="f2f73c766260fd58" providerId="LiveId" clId="{75BA73A3-1C3C-4CB2-92D6-A777F50776E8}" dt="2022-01-23T15:20:30.222" v="1153" actId="20577"/>
          <ac:spMkLst>
            <pc:docMk/>
            <pc:sldMk cId="4165472828" sldId="272"/>
            <ac:spMk id="4" creationId="{ACC79357-02C2-41DA-A095-168C0BC94936}"/>
          </ac:spMkLst>
        </pc:spChg>
        <pc:spChg chg="add del mod">
          <ac:chgData name="Anthony Matthews" userId="f2f73c766260fd58" providerId="LiveId" clId="{75BA73A3-1C3C-4CB2-92D6-A777F50776E8}" dt="2022-01-23T14:24:09.333" v="726" actId="931"/>
          <ac:spMkLst>
            <pc:docMk/>
            <pc:sldMk cId="4165472828" sldId="272"/>
            <ac:spMk id="9" creationId="{09AC7748-D2B7-4E13-85DF-0F98C76BC53D}"/>
          </ac:spMkLst>
        </pc:spChg>
        <pc:spChg chg="add del mod">
          <ac:chgData name="Anthony Matthews" userId="f2f73c766260fd58" providerId="LiveId" clId="{75BA73A3-1C3C-4CB2-92D6-A777F50776E8}" dt="2022-01-23T14:24:27.265" v="730" actId="931"/>
          <ac:spMkLst>
            <pc:docMk/>
            <pc:sldMk cId="4165472828" sldId="272"/>
            <ac:spMk id="13" creationId="{F82D50A2-639B-45A1-A47D-AD4C0E77F47F}"/>
          </ac:spMkLst>
        </pc:spChg>
        <pc:picChg chg="add del mod">
          <ac:chgData name="Anthony Matthews" userId="f2f73c766260fd58" providerId="LiveId" clId="{75BA73A3-1C3C-4CB2-92D6-A777F50776E8}" dt="2022-01-23T14:23:53.612" v="725" actId="478"/>
          <ac:picMkLst>
            <pc:docMk/>
            <pc:sldMk cId="4165472828" sldId="272"/>
            <ac:picMk id="7" creationId="{B7655E57-5A7A-46DB-90FA-F7A3576EBEEB}"/>
          </ac:picMkLst>
        </pc:picChg>
        <pc:picChg chg="add del mod">
          <ac:chgData name="Anthony Matthews" userId="f2f73c766260fd58" providerId="LiveId" clId="{75BA73A3-1C3C-4CB2-92D6-A777F50776E8}" dt="2022-01-23T14:24:12.962" v="729" actId="478"/>
          <ac:picMkLst>
            <pc:docMk/>
            <pc:sldMk cId="4165472828" sldId="272"/>
            <ac:picMk id="11" creationId="{946C67E3-4CB8-4F1C-B3FF-C41D2884BCEA}"/>
          </ac:picMkLst>
        </pc:picChg>
        <pc:picChg chg="add mod">
          <ac:chgData name="Anthony Matthews" userId="f2f73c766260fd58" providerId="LiveId" clId="{75BA73A3-1C3C-4CB2-92D6-A777F50776E8}" dt="2022-01-23T15:20:51.860" v="1156" actId="1076"/>
          <ac:picMkLst>
            <pc:docMk/>
            <pc:sldMk cId="4165472828" sldId="272"/>
            <ac:picMk id="15" creationId="{6F18462A-103C-4D91-80BE-1642F68A1FF9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882575266" sldId="273"/>
        </pc:sldMkLst>
        <pc:spChg chg="mod">
          <ac:chgData name="Anthony Matthews" userId="f2f73c766260fd58" providerId="LiveId" clId="{75BA73A3-1C3C-4CB2-92D6-A777F50776E8}" dt="2022-01-23T14:31:12.771" v="798" actId="14100"/>
          <ac:spMkLst>
            <pc:docMk/>
            <pc:sldMk cId="882575266" sldId="273"/>
            <ac:spMk id="2" creationId="{D6EBE7B9-081C-42DC-A783-C96EFFB85773}"/>
          </ac:spMkLst>
        </pc:spChg>
        <pc:spChg chg="del">
          <ac:chgData name="Anthony Matthews" userId="f2f73c766260fd58" providerId="LiveId" clId="{75BA73A3-1C3C-4CB2-92D6-A777F50776E8}" dt="2022-01-23T14:30:27.431" v="779" actId="931"/>
          <ac:spMkLst>
            <pc:docMk/>
            <pc:sldMk cId="882575266" sldId="273"/>
            <ac:spMk id="3" creationId="{2DBB3724-2275-4583-B155-385654429232}"/>
          </ac:spMkLst>
        </pc:spChg>
        <pc:spChg chg="mod">
          <ac:chgData name="Anthony Matthews" userId="f2f73c766260fd58" providerId="LiveId" clId="{75BA73A3-1C3C-4CB2-92D6-A777F50776E8}" dt="2022-01-23T19:30:19.083" v="2752" actId="20577"/>
          <ac:spMkLst>
            <pc:docMk/>
            <pc:sldMk cId="882575266" sldId="273"/>
            <ac:spMk id="4" creationId="{4C374852-924E-4DC9-9BB7-A6C58D5C7271}"/>
          </ac:spMkLst>
        </pc:spChg>
        <pc:spChg chg="add del mod">
          <ac:chgData name="Anthony Matthews" userId="f2f73c766260fd58" providerId="LiveId" clId="{75BA73A3-1C3C-4CB2-92D6-A777F50776E8}" dt="2022-01-23T14:30:42.868" v="783" actId="931"/>
          <ac:spMkLst>
            <pc:docMk/>
            <pc:sldMk cId="882575266" sldId="273"/>
            <ac:spMk id="9" creationId="{37F52BDA-8BCB-48E5-9016-FBF1E6C3DD28}"/>
          </ac:spMkLst>
        </pc:spChg>
        <pc:spChg chg="add del mod">
          <ac:chgData name="Anthony Matthews" userId="f2f73c766260fd58" providerId="LiveId" clId="{75BA73A3-1C3C-4CB2-92D6-A777F50776E8}" dt="2022-01-23T14:30:51.090" v="787" actId="931"/>
          <ac:spMkLst>
            <pc:docMk/>
            <pc:sldMk cId="882575266" sldId="273"/>
            <ac:spMk id="13" creationId="{108EA137-48C6-409A-B26E-7D7CF27CED37}"/>
          </ac:spMkLst>
        </pc:spChg>
        <pc:spChg chg="add del mod">
          <ac:chgData name="Anthony Matthews" userId="f2f73c766260fd58" providerId="LiveId" clId="{75BA73A3-1C3C-4CB2-92D6-A777F50776E8}" dt="2022-01-23T14:30:58.728" v="789" actId="931"/>
          <ac:spMkLst>
            <pc:docMk/>
            <pc:sldMk cId="882575266" sldId="273"/>
            <ac:spMk id="17" creationId="{E6283463-D67D-4C8D-8812-2BFEBA11720B}"/>
          </ac:spMkLst>
        </pc:spChg>
        <pc:picChg chg="add del mod">
          <ac:chgData name="Anthony Matthews" userId="f2f73c766260fd58" providerId="LiveId" clId="{75BA73A3-1C3C-4CB2-92D6-A777F50776E8}" dt="2022-01-23T14:30:32.146" v="782" actId="478"/>
          <ac:picMkLst>
            <pc:docMk/>
            <pc:sldMk cId="882575266" sldId="273"/>
            <ac:picMk id="7" creationId="{F44A34F0-352C-4A4B-9EF8-FFB88B29C11B}"/>
          </ac:picMkLst>
        </pc:picChg>
        <pc:picChg chg="add del mod">
          <ac:chgData name="Anthony Matthews" userId="f2f73c766260fd58" providerId="LiveId" clId="{75BA73A3-1C3C-4CB2-92D6-A777F50776E8}" dt="2022-01-23T14:30:45.074" v="786" actId="478"/>
          <ac:picMkLst>
            <pc:docMk/>
            <pc:sldMk cId="882575266" sldId="273"/>
            <ac:picMk id="11" creationId="{87A6D0CD-D4D7-411F-8A38-D44240826A8E}"/>
          </ac:picMkLst>
        </pc:picChg>
        <pc:picChg chg="add del mod">
          <ac:chgData name="Anthony Matthews" userId="f2f73c766260fd58" providerId="LiveId" clId="{75BA73A3-1C3C-4CB2-92D6-A777F50776E8}" dt="2022-01-23T14:30:53.967" v="788" actId="478"/>
          <ac:picMkLst>
            <pc:docMk/>
            <pc:sldMk cId="882575266" sldId="273"/>
            <ac:picMk id="15" creationId="{376551EC-FD0B-48EE-8395-FC1A0C754608}"/>
          </ac:picMkLst>
        </pc:picChg>
        <pc:picChg chg="add mod">
          <ac:chgData name="Anthony Matthews" userId="f2f73c766260fd58" providerId="LiveId" clId="{75BA73A3-1C3C-4CB2-92D6-A777F50776E8}" dt="2022-01-23T14:31:25.600" v="801" actId="14100"/>
          <ac:picMkLst>
            <pc:docMk/>
            <pc:sldMk cId="882575266" sldId="273"/>
            <ac:picMk id="19" creationId="{FB0A0499-2CD1-4C22-A16A-0B93A7110010}"/>
          </ac:picMkLst>
        </pc:pic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2785766788" sldId="274"/>
        </pc:sldMkLst>
        <pc:spChg chg="mod">
          <ac:chgData name="Anthony Matthews" userId="f2f73c766260fd58" providerId="LiveId" clId="{75BA73A3-1C3C-4CB2-92D6-A777F50776E8}" dt="2022-01-23T14:34:36.606" v="824" actId="14100"/>
          <ac:spMkLst>
            <pc:docMk/>
            <pc:sldMk cId="2785766788" sldId="274"/>
            <ac:spMk id="2" creationId="{24E2ECE6-1DE3-49EE-80EF-D6FE7C9D3B02}"/>
          </ac:spMkLst>
        </pc:spChg>
        <pc:spChg chg="del">
          <ac:chgData name="Anthony Matthews" userId="f2f73c766260fd58" providerId="LiveId" clId="{75BA73A3-1C3C-4CB2-92D6-A777F50776E8}" dt="2022-01-23T14:31:58.635" v="803" actId="931"/>
          <ac:spMkLst>
            <pc:docMk/>
            <pc:sldMk cId="2785766788" sldId="274"/>
            <ac:spMk id="3" creationId="{7F77C7AB-1DE7-4DB5-ACB7-0D97C1B0B39E}"/>
          </ac:spMkLst>
        </pc:spChg>
        <pc:spChg chg="mod">
          <ac:chgData name="Anthony Matthews" userId="f2f73c766260fd58" providerId="LiveId" clId="{75BA73A3-1C3C-4CB2-92D6-A777F50776E8}" dt="2022-01-23T15:21:42.195" v="1202" actId="20577"/>
          <ac:spMkLst>
            <pc:docMk/>
            <pc:sldMk cId="2785766788" sldId="274"/>
            <ac:spMk id="4" creationId="{7214951E-F33A-4901-8689-C4B4306C6822}"/>
          </ac:spMkLst>
        </pc:spChg>
        <pc:picChg chg="add mod">
          <ac:chgData name="Anthony Matthews" userId="f2f73c766260fd58" providerId="LiveId" clId="{75BA73A3-1C3C-4CB2-92D6-A777F50776E8}" dt="2022-01-23T14:34:59.124" v="830" actId="1076"/>
          <ac:picMkLst>
            <pc:docMk/>
            <pc:sldMk cId="2785766788" sldId="274"/>
            <ac:picMk id="7" creationId="{05ECBE99-F905-49AF-A1F0-6E9664B75995}"/>
          </ac:picMkLst>
        </pc:picChg>
      </pc:sldChg>
      <pc:sldChg chg="addSp delSp modSp new del mod">
        <pc:chgData name="Anthony Matthews" userId="f2f73c766260fd58" providerId="LiveId" clId="{75BA73A3-1C3C-4CB2-92D6-A777F50776E8}" dt="2022-01-23T14:35:05.648" v="831" actId="47"/>
        <pc:sldMkLst>
          <pc:docMk/>
          <pc:sldMk cId="3514036252" sldId="275"/>
        </pc:sldMkLst>
        <pc:spChg chg="del">
          <ac:chgData name="Anthony Matthews" userId="f2f73c766260fd58" providerId="LiveId" clId="{75BA73A3-1C3C-4CB2-92D6-A777F50776E8}" dt="2022-01-23T14:32:17.657" v="807" actId="931"/>
          <ac:spMkLst>
            <pc:docMk/>
            <pc:sldMk cId="3514036252" sldId="275"/>
            <ac:spMk id="3" creationId="{5DA34CFF-5314-41CC-81D2-38F308A51D21}"/>
          </ac:spMkLst>
        </pc:spChg>
        <pc:spChg chg="add del mod">
          <ac:chgData name="Anthony Matthews" userId="f2f73c766260fd58" providerId="LiveId" clId="{75BA73A3-1C3C-4CB2-92D6-A777F50776E8}" dt="2022-01-23T14:32:25.143" v="811" actId="931"/>
          <ac:spMkLst>
            <pc:docMk/>
            <pc:sldMk cId="3514036252" sldId="275"/>
            <ac:spMk id="9" creationId="{0CB0D544-56CC-46AB-9A8E-DD30C349EC3F}"/>
          </ac:spMkLst>
        </pc:spChg>
        <pc:spChg chg="add del mod">
          <ac:chgData name="Anthony Matthews" userId="f2f73c766260fd58" providerId="LiveId" clId="{75BA73A3-1C3C-4CB2-92D6-A777F50776E8}" dt="2022-01-23T14:32:35.635" v="813" actId="931"/>
          <ac:spMkLst>
            <pc:docMk/>
            <pc:sldMk cId="3514036252" sldId="275"/>
            <ac:spMk id="13" creationId="{013ACE90-2EC0-4B33-884F-DFECF27B15C8}"/>
          </ac:spMkLst>
        </pc:spChg>
        <pc:spChg chg="add del mod">
          <ac:chgData name="Anthony Matthews" userId="f2f73c766260fd58" providerId="LiveId" clId="{75BA73A3-1C3C-4CB2-92D6-A777F50776E8}" dt="2022-01-23T14:33:33.836" v="815" actId="931"/>
          <ac:spMkLst>
            <pc:docMk/>
            <pc:sldMk cId="3514036252" sldId="275"/>
            <ac:spMk id="17" creationId="{69D7B2D8-D80E-4052-8454-8E0C0C75E6A5}"/>
          </ac:spMkLst>
        </pc:spChg>
        <pc:spChg chg="add mod">
          <ac:chgData name="Anthony Matthews" userId="f2f73c766260fd58" providerId="LiveId" clId="{75BA73A3-1C3C-4CB2-92D6-A777F50776E8}" dt="2022-01-23T14:33:39.479" v="818" actId="478"/>
          <ac:spMkLst>
            <pc:docMk/>
            <pc:sldMk cId="3514036252" sldId="275"/>
            <ac:spMk id="21" creationId="{FE7264D9-8129-454D-86C4-0D4C9BD503BA}"/>
          </ac:spMkLst>
        </pc:spChg>
        <pc:picChg chg="add del mod">
          <ac:chgData name="Anthony Matthews" userId="f2f73c766260fd58" providerId="LiveId" clId="{75BA73A3-1C3C-4CB2-92D6-A777F50776E8}" dt="2022-01-23T14:32:20.659" v="810" actId="478"/>
          <ac:picMkLst>
            <pc:docMk/>
            <pc:sldMk cId="3514036252" sldId="275"/>
            <ac:picMk id="7" creationId="{91472E36-FC3C-4031-8C71-D4F5A418B33F}"/>
          </ac:picMkLst>
        </pc:picChg>
        <pc:picChg chg="add del mod">
          <ac:chgData name="Anthony Matthews" userId="f2f73c766260fd58" providerId="LiveId" clId="{75BA73A3-1C3C-4CB2-92D6-A777F50776E8}" dt="2022-01-23T14:32:28.769" v="812" actId="478"/>
          <ac:picMkLst>
            <pc:docMk/>
            <pc:sldMk cId="3514036252" sldId="275"/>
            <ac:picMk id="11" creationId="{DC84FF95-9B0E-4E59-A625-9A337D91E2D5}"/>
          </ac:picMkLst>
        </pc:picChg>
        <pc:picChg chg="add del mod">
          <ac:chgData name="Anthony Matthews" userId="f2f73c766260fd58" providerId="LiveId" clId="{75BA73A3-1C3C-4CB2-92D6-A777F50776E8}" dt="2022-01-23T14:32:37.114" v="814" actId="478"/>
          <ac:picMkLst>
            <pc:docMk/>
            <pc:sldMk cId="3514036252" sldId="275"/>
            <ac:picMk id="15" creationId="{531F09ED-FB69-4711-9CFC-5722AF535CBF}"/>
          </ac:picMkLst>
        </pc:picChg>
        <pc:picChg chg="add del mod">
          <ac:chgData name="Anthony Matthews" userId="f2f73c766260fd58" providerId="LiveId" clId="{75BA73A3-1C3C-4CB2-92D6-A777F50776E8}" dt="2022-01-23T14:33:39.479" v="818" actId="478"/>
          <ac:picMkLst>
            <pc:docMk/>
            <pc:sldMk cId="3514036252" sldId="275"/>
            <ac:picMk id="19" creationId="{2650B1E3-CE75-4B7A-9DEF-760E1ACCD017}"/>
          </ac:picMkLst>
        </pc:picChg>
      </pc:sldChg>
      <pc:sldChg chg="modSp new mod ord modTransition">
        <pc:chgData name="Anthony Matthews" userId="f2f73c766260fd58" providerId="LiveId" clId="{75BA73A3-1C3C-4CB2-92D6-A777F50776E8}" dt="2022-01-23T20:22:49.998" v="3677"/>
        <pc:sldMkLst>
          <pc:docMk/>
          <pc:sldMk cId="4250197671" sldId="275"/>
        </pc:sldMkLst>
        <pc:spChg chg="mod">
          <ac:chgData name="Anthony Matthews" userId="f2f73c766260fd58" providerId="LiveId" clId="{75BA73A3-1C3C-4CB2-92D6-A777F50776E8}" dt="2022-01-23T14:37:56.112" v="887" actId="20577"/>
          <ac:spMkLst>
            <pc:docMk/>
            <pc:sldMk cId="4250197671" sldId="275"/>
            <ac:spMk id="2" creationId="{111F1843-007B-4B1E-B68E-D216B4DA1900}"/>
          </ac:spMkLst>
        </pc:spChg>
      </pc:sldChg>
      <pc:sldChg chg="modSp new mod ord modTransition">
        <pc:chgData name="Anthony Matthews" userId="f2f73c766260fd58" providerId="LiveId" clId="{75BA73A3-1C3C-4CB2-92D6-A777F50776E8}" dt="2022-01-23T20:22:49.998" v="3677"/>
        <pc:sldMkLst>
          <pc:docMk/>
          <pc:sldMk cId="380476264" sldId="276"/>
        </pc:sldMkLst>
        <pc:spChg chg="mod">
          <ac:chgData name="Anthony Matthews" userId="f2f73c766260fd58" providerId="LiveId" clId="{75BA73A3-1C3C-4CB2-92D6-A777F50776E8}" dt="2022-01-23T14:39:18.059" v="921" actId="122"/>
          <ac:spMkLst>
            <pc:docMk/>
            <pc:sldMk cId="380476264" sldId="276"/>
            <ac:spMk id="2" creationId="{4ED7E79D-1E1A-41FF-8F9E-5CE2D53CD0EB}"/>
          </ac:spMkLst>
        </pc:spChg>
      </pc:sldChg>
      <pc:sldChg chg="modSp new mod ord modTransition">
        <pc:chgData name="Anthony Matthews" userId="f2f73c766260fd58" providerId="LiveId" clId="{75BA73A3-1C3C-4CB2-92D6-A777F50776E8}" dt="2022-01-23T21:59:38.903" v="5839" actId="114"/>
        <pc:sldMkLst>
          <pc:docMk/>
          <pc:sldMk cId="3805756441" sldId="277"/>
        </pc:sldMkLst>
        <pc:spChg chg="mod">
          <ac:chgData name="Anthony Matthews" userId="f2f73c766260fd58" providerId="LiveId" clId="{75BA73A3-1C3C-4CB2-92D6-A777F50776E8}" dt="2022-01-23T14:40:42.765" v="954" actId="122"/>
          <ac:spMkLst>
            <pc:docMk/>
            <pc:sldMk cId="3805756441" sldId="277"/>
            <ac:spMk id="2" creationId="{DDE6825D-7A87-44A7-A8FB-F849CE8711A9}"/>
          </ac:spMkLst>
        </pc:spChg>
        <pc:spChg chg="mod">
          <ac:chgData name="Anthony Matthews" userId="f2f73c766260fd58" providerId="LiveId" clId="{75BA73A3-1C3C-4CB2-92D6-A777F50776E8}" dt="2022-01-23T21:59:38.903" v="5839" actId="114"/>
          <ac:spMkLst>
            <pc:docMk/>
            <pc:sldMk cId="3805756441" sldId="277"/>
            <ac:spMk id="3" creationId="{BE62D42F-8DF6-4F6D-AFEE-365B379AEC79}"/>
          </ac:spMkLst>
        </pc:spChg>
      </pc:sldChg>
      <pc:sldChg chg="new del">
        <pc:chgData name="Anthony Matthews" userId="f2f73c766260fd58" providerId="LiveId" clId="{75BA73A3-1C3C-4CB2-92D6-A777F50776E8}" dt="2022-01-23T14:40:15.988" v="927" actId="47"/>
        <pc:sldMkLst>
          <pc:docMk/>
          <pc:sldMk cId="3837421775" sldId="277"/>
        </pc:sldMkLst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2600267081" sldId="278"/>
        </pc:sldMkLst>
        <pc:spChg chg="mod">
          <ac:chgData name="Anthony Matthews" userId="f2f73c766260fd58" providerId="LiveId" clId="{75BA73A3-1C3C-4CB2-92D6-A777F50776E8}" dt="2022-01-23T14:45:11.632" v="984" actId="20577"/>
          <ac:spMkLst>
            <pc:docMk/>
            <pc:sldMk cId="2600267081" sldId="278"/>
            <ac:spMk id="2" creationId="{D43D895F-29F9-41DE-B3F8-45475B270A18}"/>
          </ac:spMkLst>
        </pc:spChg>
        <pc:spChg chg="del">
          <ac:chgData name="Anthony Matthews" userId="f2f73c766260fd58" providerId="LiveId" clId="{75BA73A3-1C3C-4CB2-92D6-A777F50776E8}" dt="2022-01-23T14:44:52.347" v="958" actId="931"/>
          <ac:spMkLst>
            <pc:docMk/>
            <pc:sldMk cId="2600267081" sldId="278"/>
            <ac:spMk id="3" creationId="{03A3B071-5998-4256-A7FE-C999479B070A}"/>
          </ac:spMkLst>
        </pc:spChg>
        <pc:spChg chg="mod">
          <ac:chgData name="Anthony Matthews" userId="f2f73c766260fd58" providerId="LiveId" clId="{75BA73A3-1C3C-4CB2-92D6-A777F50776E8}" dt="2022-01-23T15:26:48.443" v="1409" actId="20577"/>
          <ac:spMkLst>
            <pc:docMk/>
            <pc:sldMk cId="2600267081" sldId="278"/>
            <ac:spMk id="4" creationId="{785CF821-4DF2-40A1-898F-9CD6B8C96FE3}"/>
          </ac:spMkLst>
        </pc:spChg>
        <pc:picChg chg="add mod">
          <ac:chgData name="Anthony Matthews" userId="f2f73c766260fd58" providerId="LiveId" clId="{75BA73A3-1C3C-4CB2-92D6-A777F50776E8}" dt="2022-01-23T14:45:03.235" v="963" actId="1076"/>
          <ac:picMkLst>
            <pc:docMk/>
            <pc:sldMk cId="2600267081" sldId="278"/>
            <ac:picMk id="7" creationId="{72FBA184-10DB-40EF-BE6C-9D2BF153795A}"/>
          </ac:picMkLst>
        </pc:picChg>
      </pc:sldChg>
      <pc:sldChg chg="addSp delSp modSp new del mod">
        <pc:chgData name="Anthony Matthews" userId="f2f73c766260fd58" providerId="LiveId" clId="{75BA73A3-1C3C-4CB2-92D6-A777F50776E8}" dt="2022-01-23T14:50:25.276" v="1005" actId="680"/>
        <pc:sldMkLst>
          <pc:docMk/>
          <pc:sldMk cId="1559231577" sldId="279"/>
        </pc:sldMkLst>
        <pc:spChg chg="add del">
          <ac:chgData name="Anthony Matthews" userId="f2f73c766260fd58" providerId="LiveId" clId="{75BA73A3-1C3C-4CB2-92D6-A777F50776E8}" dt="2022-01-23T14:50:24.063" v="1004" actId="931"/>
          <ac:spMkLst>
            <pc:docMk/>
            <pc:sldMk cId="1559231577" sldId="279"/>
            <ac:spMk id="3" creationId="{BA7A2E3F-A9DA-4C93-915A-1AB829FBDB00}"/>
          </ac:spMkLst>
        </pc:spChg>
        <pc:spChg chg="add del mod">
          <ac:chgData name="Anthony Matthews" userId="f2f73c766260fd58" providerId="LiveId" clId="{75BA73A3-1C3C-4CB2-92D6-A777F50776E8}" dt="2022-01-23T14:50:19.717" v="997" actId="478"/>
          <ac:spMkLst>
            <pc:docMk/>
            <pc:sldMk cId="1559231577" sldId="279"/>
            <ac:spMk id="9" creationId="{FFB64C35-CE60-46BA-861E-2547B17565BF}"/>
          </ac:spMkLst>
        </pc:spChg>
        <pc:picChg chg="add del mod">
          <ac:chgData name="Anthony Matthews" userId="f2f73c766260fd58" providerId="LiveId" clId="{75BA73A3-1C3C-4CB2-92D6-A777F50776E8}" dt="2022-01-23T14:50:24.063" v="1004" actId="931"/>
          <ac:picMkLst>
            <pc:docMk/>
            <pc:sldMk cId="1559231577" sldId="279"/>
            <ac:picMk id="7" creationId="{946E9440-735D-4466-9782-70EABD97191A}"/>
          </ac:picMkLst>
        </pc:picChg>
      </pc:sldChg>
      <pc:sldChg chg="new del">
        <pc:chgData name="Anthony Matthews" userId="f2f73c766260fd58" providerId="LiveId" clId="{75BA73A3-1C3C-4CB2-92D6-A777F50776E8}" dt="2022-01-23T14:49:13.141" v="986" actId="680"/>
        <pc:sldMkLst>
          <pc:docMk/>
          <pc:sldMk cId="2046907646" sldId="279"/>
        </pc:sldMkLst>
      </pc:sldChg>
      <pc:sldChg chg="new del">
        <pc:chgData name="Anthony Matthews" userId="f2f73c766260fd58" providerId="LiveId" clId="{75BA73A3-1C3C-4CB2-92D6-A777F50776E8}" dt="2022-01-23T15:41:11.087" v="1677" actId="47"/>
        <pc:sldMkLst>
          <pc:docMk/>
          <pc:sldMk cId="2617145599" sldId="279"/>
        </pc:sldMkLst>
      </pc:sldChg>
      <pc:sldChg chg="modSp new mod ord modTransition">
        <pc:chgData name="Anthony Matthews" userId="f2f73c766260fd58" providerId="LiveId" clId="{75BA73A3-1C3C-4CB2-92D6-A777F50776E8}" dt="2022-01-25T11:56:02.207" v="6674" actId="113"/>
        <pc:sldMkLst>
          <pc:docMk/>
          <pc:sldMk cId="3638150160" sldId="279"/>
        </pc:sldMkLst>
        <pc:spChg chg="mod">
          <ac:chgData name="Anthony Matthews" userId="f2f73c766260fd58" providerId="LiveId" clId="{75BA73A3-1C3C-4CB2-92D6-A777F50776E8}" dt="2022-01-23T15:42:02.573" v="1709" actId="122"/>
          <ac:spMkLst>
            <pc:docMk/>
            <pc:sldMk cId="3638150160" sldId="279"/>
            <ac:spMk id="2" creationId="{F4B62C20-6077-4BA2-9C62-22D974ECEB89}"/>
          </ac:spMkLst>
        </pc:spChg>
        <pc:spChg chg="mod">
          <ac:chgData name="Anthony Matthews" userId="f2f73c766260fd58" providerId="LiveId" clId="{75BA73A3-1C3C-4CB2-92D6-A777F50776E8}" dt="2022-01-25T11:56:02.207" v="6674" actId="113"/>
          <ac:spMkLst>
            <pc:docMk/>
            <pc:sldMk cId="3638150160" sldId="279"/>
            <ac:spMk id="3" creationId="{4D624B1F-B558-41D5-BB21-5C427963179F}"/>
          </ac:spMkLst>
        </pc:spChg>
      </pc:sldChg>
      <pc:sldChg chg="new del">
        <pc:chgData name="Anthony Matthews" userId="f2f73c766260fd58" providerId="LiveId" clId="{75BA73A3-1C3C-4CB2-92D6-A777F50776E8}" dt="2022-01-23T15:40:11.952" v="1675" actId="680"/>
        <pc:sldMkLst>
          <pc:docMk/>
          <pc:sldMk cId="4019257113" sldId="279"/>
        </pc:sldMkLst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684719598" sldId="280"/>
        </pc:sldMkLst>
        <pc:spChg chg="mod">
          <ac:chgData name="Anthony Matthews" userId="f2f73c766260fd58" providerId="LiveId" clId="{75BA73A3-1C3C-4CB2-92D6-A777F50776E8}" dt="2022-01-23T16:30:40.346" v="2227" actId="20577"/>
          <ac:spMkLst>
            <pc:docMk/>
            <pc:sldMk cId="684719598" sldId="280"/>
            <ac:spMk id="2" creationId="{5E456C43-E100-4B65-A632-05A6383F17F0}"/>
          </ac:spMkLst>
        </pc:spChg>
        <pc:spChg chg="del">
          <ac:chgData name="Anthony Matthews" userId="f2f73c766260fd58" providerId="LiveId" clId="{75BA73A3-1C3C-4CB2-92D6-A777F50776E8}" dt="2022-01-23T16:29:35.785" v="2207" actId="931"/>
          <ac:spMkLst>
            <pc:docMk/>
            <pc:sldMk cId="684719598" sldId="280"/>
            <ac:spMk id="3" creationId="{CCFCC8B9-6BC6-4348-9236-5F59A61D8F20}"/>
          </ac:spMkLst>
        </pc:spChg>
        <pc:spChg chg="mod">
          <ac:chgData name="Anthony Matthews" userId="f2f73c766260fd58" providerId="LiveId" clId="{75BA73A3-1C3C-4CB2-92D6-A777F50776E8}" dt="2022-01-23T16:30:31.393" v="2219" actId="14100"/>
          <ac:spMkLst>
            <pc:docMk/>
            <pc:sldMk cId="684719598" sldId="280"/>
            <ac:spMk id="4" creationId="{5B1CC991-1352-484F-B4E2-554D305EEAAA}"/>
          </ac:spMkLst>
        </pc:spChg>
        <pc:picChg chg="add mod">
          <ac:chgData name="Anthony Matthews" userId="f2f73c766260fd58" providerId="LiveId" clId="{75BA73A3-1C3C-4CB2-92D6-A777F50776E8}" dt="2022-01-23T16:30:22.694" v="2217" actId="1076"/>
          <ac:picMkLst>
            <pc:docMk/>
            <pc:sldMk cId="684719598" sldId="280"/>
            <ac:picMk id="7" creationId="{B9C7DF3E-14B8-4683-B429-6CE5A8696EC1}"/>
          </ac:picMkLst>
        </pc:picChg>
      </pc:sldChg>
      <pc:sldChg chg="addSp delSp modSp new mod modTransition setBg">
        <pc:chgData name="Anthony Matthews" userId="f2f73c766260fd58" providerId="LiveId" clId="{75BA73A3-1C3C-4CB2-92D6-A777F50776E8}" dt="2022-01-26T14:11:37.344" v="7039" actId="20577"/>
        <pc:sldMkLst>
          <pc:docMk/>
          <pc:sldMk cId="2440320225" sldId="281"/>
        </pc:sldMkLst>
        <pc:spChg chg="mod">
          <ac:chgData name="Anthony Matthews" userId="f2f73c766260fd58" providerId="LiveId" clId="{75BA73A3-1C3C-4CB2-92D6-A777F50776E8}" dt="2022-01-26T14:10:33.829" v="6896" actId="26606"/>
          <ac:spMkLst>
            <pc:docMk/>
            <pc:sldMk cId="2440320225" sldId="281"/>
            <ac:spMk id="2" creationId="{F79FCCBF-2716-47C1-B3CB-FB5A41FD2DC9}"/>
          </ac:spMkLst>
        </pc:spChg>
        <pc:spChg chg="del">
          <ac:chgData name="Anthony Matthews" userId="f2f73c766260fd58" providerId="LiveId" clId="{75BA73A3-1C3C-4CB2-92D6-A777F50776E8}" dt="2022-01-23T16:34:40.327" v="2229" actId="931"/>
          <ac:spMkLst>
            <pc:docMk/>
            <pc:sldMk cId="2440320225" sldId="281"/>
            <ac:spMk id="3" creationId="{06329DD2-08B7-4DB9-979D-46395668AFAD}"/>
          </ac:spMkLst>
        </pc:spChg>
        <pc:spChg chg="mod">
          <ac:chgData name="Anthony Matthews" userId="f2f73c766260fd58" providerId="LiveId" clId="{75BA73A3-1C3C-4CB2-92D6-A777F50776E8}" dt="2022-01-26T14:11:37.344" v="7039" actId="20577"/>
          <ac:spMkLst>
            <pc:docMk/>
            <pc:sldMk cId="2440320225" sldId="281"/>
            <ac:spMk id="4" creationId="{E77CD134-71DF-42E6-B1C1-56F706A839A3}"/>
          </ac:spMkLst>
        </pc:spChg>
        <pc:spChg chg="mod">
          <ac:chgData name="Anthony Matthews" userId="f2f73c766260fd58" providerId="LiveId" clId="{75BA73A3-1C3C-4CB2-92D6-A777F50776E8}" dt="2022-01-26T14:10:33.829" v="6896" actId="26606"/>
          <ac:spMkLst>
            <pc:docMk/>
            <pc:sldMk cId="2440320225" sldId="281"/>
            <ac:spMk id="5" creationId="{B03D53B2-4E01-4948-84AE-3993A928A707}"/>
          </ac:spMkLst>
        </pc:spChg>
        <pc:spChg chg="add del mod">
          <ac:chgData name="Anthony Matthews" userId="f2f73c766260fd58" providerId="LiveId" clId="{75BA73A3-1C3C-4CB2-92D6-A777F50776E8}" dt="2022-01-26T14:10:12.031" v="6890" actId="931"/>
          <ac:spMkLst>
            <pc:docMk/>
            <pc:sldMk cId="2440320225" sldId="281"/>
            <ac:spMk id="6" creationId="{EACA5CAE-1896-41D1-B5E9-8DF58A36EFD2}"/>
          </ac:spMkLst>
        </pc:spChg>
        <pc:picChg chg="add del mod">
          <ac:chgData name="Anthony Matthews" userId="f2f73c766260fd58" providerId="LiveId" clId="{75BA73A3-1C3C-4CB2-92D6-A777F50776E8}" dt="2022-01-26T14:09:47.247" v="6889" actId="478"/>
          <ac:picMkLst>
            <pc:docMk/>
            <pc:sldMk cId="2440320225" sldId="281"/>
            <ac:picMk id="7" creationId="{72C241CF-A6CB-49AE-BB6F-6D2C4361D739}"/>
          </ac:picMkLst>
        </pc:picChg>
        <pc:picChg chg="add mod ord">
          <ac:chgData name="Anthony Matthews" userId="f2f73c766260fd58" providerId="LiveId" clId="{75BA73A3-1C3C-4CB2-92D6-A777F50776E8}" dt="2022-01-26T14:10:33.829" v="6896" actId="26606"/>
          <ac:picMkLst>
            <pc:docMk/>
            <pc:sldMk cId="2440320225" sldId="281"/>
            <ac:picMk id="9" creationId="{33473446-7FA7-4CE5-A8C1-EB4BBFB5E211}"/>
          </ac:picMkLst>
        </pc:picChg>
        <pc:picChg chg="add">
          <ac:chgData name="Anthony Matthews" userId="f2f73c766260fd58" providerId="LiveId" clId="{75BA73A3-1C3C-4CB2-92D6-A777F50776E8}" dt="2022-01-26T14:10:33.829" v="6896" actId="26606"/>
          <ac:picMkLst>
            <pc:docMk/>
            <pc:sldMk cId="2440320225" sldId="281"/>
            <ac:picMk id="14" creationId="{DF6A9299-1D12-47E2-9DD4-03342553C4AA}"/>
          </ac:picMkLst>
        </pc:picChg>
      </pc:sldChg>
      <pc:sldChg chg="addSp delSp modSp new mod modTransition">
        <pc:chgData name="Anthony Matthews" userId="f2f73c766260fd58" providerId="LiveId" clId="{75BA73A3-1C3C-4CB2-92D6-A777F50776E8}" dt="2022-01-23T20:22:49.998" v="3677"/>
        <pc:sldMkLst>
          <pc:docMk/>
          <pc:sldMk cId="2612024187" sldId="282"/>
        </pc:sldMkLst>
        <pc:spChg chg="mod">
          <ac:chgData name="Anthony Matthews" userId="f2f73c766260fd58" providerId="LiveId" clId="{75BA73A3-1C3C-4CB2-92D6-A777F50776E8}" dt="2022-01-23T16:40:39.295" v="2287" actId="20577"/>
          <ac:spMkLst>
            <pc:docMk/>
            <pc:sldMk cId="2612024187" sldId="282"/>
            <ac:spMk id="2" creationId="{6F0CFA70-FF1A-4E78-9C40-329241AFD4A7}"/>
          </ac:spMkLst>
        </pc:spChg>
        <pc:spChg chg="del">
          <ac:chgData name="Anthony Matthews" userId="f2f73c766260fd58" providerId="LiveId" clId="{75BA73A3-1C3C-4CB2-92D6-A777F50776E8}" dt="2022-01-23T16:38:58.129" v="2257" actId="931"/>
          <ac:spMkLst>
            <pc:docMk/>
            <pc:sldMk cId="2612024187" sldId="282"/>
            <ac:spMk id="3" creationId="{82E27CAC-3C42-4383-97A8-3F64B15EF361}"/>
          </ac:spMkLst>
        </pc:spChg>
        <pc:spChg chg="add del mod">
          <ac:chgData name="Anthony Matthews" userId="f2f73c766260fd58" providerId="LiveId" clId="{75BA73A3-1C3C-4CB2-92D6-A777F50776E8}" dt="2022-01-23T16:39:22.814" v="2261" actId="931"/>
          <ac:spMkLst>
            <pc:docMk/>
            <pc:sldMk cId="2612024187" sldId="282"/>
            <ac:spMk id="9" creationId="{D0CDC0DA-A435-4D68-B957-9B7ECA7E1A07}"/>
          </ac:spMkLst>
        </pc:spChg>
        <pc:spChg chg="add del mod">
          <ac:chgData name="Anthony Matthews" userId="f2f73c766260fd58" providerId="LiveId" clId="{75BA73A3-1C3C-4CB2-92D6-A777F50776E8}" dt="2022-01-23T16:39:46.845" v="2265" actId="931"/>
          <ac:spMkLst>
            <pc:docMk/>
            <pc:sldMk cId="2612024187" sldId="282"/>
            <ac:spMk id="13" creationId="{5D7357EB-41FC-4A48-849E-37C3FBBED077}"/>
          </ac:spMkLst>
        </pc:spChg>
        <pc:picChg chg="add del mod">
          <ac:chgData name="Anthony Matthews" userId="f2f73c766260fd58" providerId="LiveId" clId="{75BA73A3-1C3C-4CB2-92D6-A777F50776E8}" dt="2022-01-23T16:39:01.095" v="2260" actId="478"/>
          <ac:picMkLst>
            <pc:docMk/>
            <pc:sldMk cId="2612024187" sldId="282"/>
            <ac:picMk id="7" creationId="{4CFF0364-093D-47D9-9459-F1C68B128E71}"/>
          </ac:picMkLst>
        </pc:picChg>
        <pc:picChg chg="add del mod">
          <ac:chgData name="Anthony Matthews" userId="f2f73c766260fd58" providerId="LiveId" clId="{75BA73A3-1C3C-4CB2-92D6-A777F50776E8}" dt="2022-01-23T16:39:25.222" v="2264" actId="478"/>
          <ac:picMkLst>
            <pc:docMk/>
            <pc:sldMk cId="2612024187" sldId="282"/>
            <ac:picMk id="11" creationId="{7DED12D0-D0DA-4900-A9C3-3BBCEE6A501F}"/>
          </ac:picMkLst>
        </pc:picChg>
        <pc:picChg chg="add mod">
          <ac:chgData name="Anthony Matthews" userId="f2f73c766260fd58" providerId="LiveId" clId="{75BA73A3-1C3C-4CB2-92D6-A777F50776E8}" dt="2022-01-23T16:40:16.203" v="2273" actId="14100"/>
          <ac:picMkLst>
            <pc:docMk/>
            <pc:sldMk cId="2612024187" sldId="282"/>
            <ac:picMk id="15" creationId="{385EAFAC-476A-4E7B-8B6A-6288AF85D365}"/>
          </ac:picMkLst>
        </pc:picChg>
      </pc:sldChg>
      <pc:sldChg chg="modSp new mod ord modTransition">
        <pc:chgData name="Anthony Matthews" userId="f2f73c766260fd58" providerId="LiveId" clId="{75BA73A3-1C3C-4CB2-92D6-A777F50776E8}" dt="2022-01-23T20:22:49.998" v="3677"/>
        <pc:sldMkLst>
          <pc:docMk/>
          <pc:sldMk cId="1588536190" sldId="283"/>
        </pc:sldMkLst>
        <pc:spChg chg="mod">
          <ac:chgData name="Anthony Matthews" userId="f2f73c766260fd58" providerId="LiveId" clId="{75BA73A3-1C3C-4CB2-92D6-A777F50776E8}" dt="2022-01-23T16:54:16.007" v="2411" actId="255"/>
          <ac:spMkLst>
            <pc:docMk/>
            <pc:sldMk cId="1588536190" sldId="283"/>
            <ac:spMk id="2" creationId="{4CB4A1A7-264E-48E9-A6F8-B1742A35D757}"/>
          </ac:spMkLst>
        </pc:spChg>
      </pc:sldChg>
      <pc:sldChg chg="addSp delSp modSp new mod ord modTransition">
        <pc:chgData name="Anthony Matthews" userId="f2f73c766260fd58" providerId="LiveId" clId="{75BA73A3-1C3C-4CB2-92D6-A777F50776E8}" dt="2022-01-23T20:22:49.998" v="3677"/>
        <pc:sldMkLst>
          <pc:docMk/>
          <pc:sldMk cId="2394346396" sldId="284"/>
        </pc:sldMkLst>
        <pc:spChg chg="mod">
          <ac:chgData name="Anthony Matthews" userId="f2f73c766260fd58" providerId="LiveId" clId="{75BA73A3-1C3C-4CB2-92D6-A777F50776E8}" dt="2022-01-23T17:30:09.398" v="2451" actId="20577"/>
          <ac:spMkLst>
            <pc:docMk/>
            <pc:sldMk cId="2394346396" sldId="284"/>
            <ac:spMk id="2" creationId="{43F1F1B9-03CB-4484-9C00-6586C4FE5BE8}"/>
          </ac:spMkLst>
        </pc:spChg>
        <pc:spChg chg="del">
          <ac:chgData name="Anthony Matthews" userId="f2f73c766260fd58" providerId="LiveId" clId="{75BA73A3-1C3C-4CB2-92D6-A777F50776E8}" dt="2022-01-23T17:29:43.564" v="2426" actId="931"/>
          <ac:spMkLst>
            <pc:docMk/>
            <pc:sldMk cId="2394346396" sldId="284"/>
            <ac:spMk id="3" creationId="{F51AC7A9-261E-4574-BF9E-13E415634E81}"/>
          </ac:spMkLst>
        </pc:spChg>
        <pc:spChg chg="mod">
          <ac:chgData name="Anthony Matthews" userId="f2f73c766260fd58" providerId="LiveId" clId="{75BA73A3-1C3C-4CB2-92D6-A777F50776E8}" dt="2022-01-23T17:30:43.820" v="2495" actId="20577"/>
          <ac:spMkLst>
            <pc:docMk/>
            <pc:sldMk cId="2394346396" sldId="284"/>
            <ac:spMk id="4" creationId="{4F5A240C-047B-4569-BE6F-94A84D4576FF}"/>
          </ac:spMkLst>
        </pc:spChg>
        <pc:picChg chg="add mod">
          <ac:chgData name="Anthony Matthews" userId="f2f73c766260fd58" providerId="LiveId" clId="{75BA73A3-1C3C-4CB2-92D6-A777F50776E8}" dt="2022-01-23T17:29:59.699" v="2433" actId="1076"/>
          <ac:picMkLst>
            <pc:docMk/>
            <pc:sldMk cId="2394346396" sldId="284"/>
            <ac:picMk id="7" creationId="{FEA93D31-F137-47DE-8B6D-DED1EF18BD29}"/>
          </ac:picMkLst>
        </pc:picChg>
      </pc:sldChg>
      <pc:sldChg chg="new del">
        <pc:chgData name="Anthony Matthews" userId="f2f73c766260fd58" providerId="LiveId" clId="{75BA73A3-1C3C-4CB2-92D6-A777F50776E8}" dt="2022-01-23T19:03:25.666" v="2682" actId="47"/>
        <pc:sldMkLst>
          <pc:docMk/>
          <pc:sldMk cId="1916815489" sldId="285"/>
        </pc:sldMkLst>
      </pc:sldChg>
      <pc:sldChg chg="addSp delSp modSp new mod ord modTransition">
        <pc:chgData name="Anthony Matthews" userId="f2f73c766260fd58" providerId="LiveId" clId="{75BA73A3-1C3C-4CB2-92D6-A777F50776E8}" dt="2022-01-24T11:32:31.272" v="5875"/>
        <pc:sldMkLst>
          <pc:docMk/>
          <pc:sldMk cId="3762006556" sldId="286"/>
        </pc:sldMkLst>
        <pc:spChg chg="mod">
          <ac:chgData name="Anthony Matthews" userId="f2f73c766260fd58" providerId="LiveId" clId="{75BA73A3-1C3C-4CB2-92D6-A777F50776E8}" dt="2022-01-23T21:10:13.090" v="4104" actId="1076"/>
          <ac:spMkLst>
            <pc:docMk/>
            <pc:sldMk cId="3762006556" sldId="286"/>
            <ac:spMk id="2" creationId="{1F31D7DA-079E-473C-9A3B-067F5B1AE772}"/>
          </ac:spMkLst>
        </pc:spChg>
        <pc:spChg chg="del">
          <ac:chgData name="Anthony Matthews" userId="f2f73c766260fd58" providerId="LiveId" clId="{75BA73A3-1C3C-4CB2-92D6-A777F50776E8}" dt="2022-01-23T19:01:52.825" v="2569" actId="931"/>
          <ac:spMkLst>
            <pc:docMk/>
            <pc:sldMk cId="3762006556" sldId="286"/>
            <ac:spMk id="3" creationId="{E2ECC43D-8143-4298-A18D-5D93E562B5CD}"/>
          </ac:spMkLst>
        </pc:spChg>
        <pc:spChg chg="mod">
          <ac:chgData name="Anthony Matthews" userId="f2f73c766260fd58" providerId="LiveId" clId="{75BA73A3-1C3C-4CB2-92D6-A777F50776E8}" dt="2022-01-23T21:58:41.360" v="5836" actId="20577"/>
          <ac:spMkLst>
            <pc:docMk/>
            <pc:sldMk cId="3762006556" sldId="286"/>
            <ac:spMk id="4" creationId="{7AF1B3C2-311E-4AED-B3E1-331FCAA3687F}"/>
          </ac:spMkLst>
        </pc:spChg>
        <pc:picChg chg="add mod">
          <ac:chgData name="Anthony Matthews" userId="f2f73c766260fd58" providerId="LiveId" clId="{75BA73A3-1C3C-4CB2-92D6-A777F50776E8}" dt="2022-01-23T19:05:05.010" v="2687" actId="14100"/>
          <ac:picMkLst>
            <pc:docMk/>
            <pc:sldMk cId="3762006556" sldId="286"/>
            <ac:picMk id="7" creationId="{4FBDF903-CFE9-4879-BB0A-FECC84184849}"/>
          </ac:picMkLst>
        </pc:picChg>
      </pc:sldChg>
      <pc:sldChg chg="addSp modSp new mod modTransition">
        <pc:chgData name="Anthony Matthews" userId="f2f73c766260fd58" providerId="LiveId" clId="{75BA73A3-1C3C-4CB2-92D6-A777F50776E8}" dt="2022-01-25T12:43:24.919" v="6833" actId="20577"/>
        <pc:sldMkLst>
          <pc:docMk/>
          <pc:sldMk cId="1192803933" sldId="287"/>
        </pc:sldMkLst>
        <pc:spChg chg="add mod">
          <ac:chgData name="Anthony Matthews" userId="f2f73c766260fd58" providerId="LiveId" clId="{75BA73A3-1C3C-4CB2-92D6-A777F50776E8}" dt="2022-01-25T12:43:24.919" v="6833" actId="20577"/>
          <ac:spMkLst>
            <pc:docMk/>
            <pc:sldMk cId="1192803933" sldId="287"/>
            <ac:spMk id="3" creationId="{7ACA0533-3F0F-4DBA-9965-FE2242BD8510}"/>
          </ac:spMkLst>
        </pc:spChg>
      </pc:sldChg>
      <pc:sldChg chg="addSp delSp modSp new mod">
        <pc:chgData name="Anthony Matthews" userId="f2f73c766260fd58" providerId="LiveId" clId="{75BA73A3-1C3C-4CB2-92D6-A777F50776E8}" dt="2022-01-23T20:41:57.789" v="3703" actId="20577"/>
        <pc:sldMkLst>
          <pc:docMk/>
          <pc:sldMk cId="1772302144" sldId="288"/>
        </pc:sldMkLst>
        <pc:spChg chg="mod">
          <ac:chgData name="Anthony Matthews" userId="f2f73c766260fd58" providerId="LiveId" clId="{75BA73A3-1C3C-4CB2-92D6-A777F50776E8}" dt="2022-01-23T20:41:57.789" v="3703" actId="20577"/>
          <ac:spMkLst>
            <pc:docMk/>
            <pc:sldMk cId="1772302144" sldId="288"/>
            <ac:spMk id="2" creationId="{7FFB1937-F399-4E11-93AE-BEF91466AEC1}"/>
          </ac:spMkLst>
        </pc:spChg>
        <pc:spChg chg="del">
          <ac:chgData name="Anthony Matthews" userId="f2f73c766260fd58" providerId="LiveId" clId="{75BA73A3-1C3C-4CB2-92D6-A777F50776E8}" dt="2022-01-23T20:32:37.358" v="3679" actId="931"/>
          <ac:spMkLst>
            <pc:docMk/>
            <pc:sldMk cId="1772302144" sldId="288"/>
            <ac:spMk id="3" creationId="{8A836CA0-2572-4B4D-8725-544DC1268D2D}"/>
          </ac:spMkLst>
        </pc:spChg>
        <pc:spChg chg="add del mod">
          <ac:chgData name="Anthony Matthews" userId="f2f73c766260fd58" providerId="LiveId" clId="{75BA73A3-1C3C-4CB2-92D6-A777F50776E8}" dt="2022-01-23T20:38:21.203" v="3683" actId="931"/>
          <ac:spMkLst>
            <pc:docMk/>
            <pc:sldMk cId="1772302144" sldId="288"/>
            <ac:spMk id="9" creationId="{3CDBAFB6-2071-4349-87F5-FC50BC23D869}"/>
          </ac:spMkLst>
        </pc:spChg>
        <pc:spChg chg="add del mod">
          <ac:chgData name="Anthony Matthews" userId="f2f73c766260fd58" providerId="LiveId" clId="{75BA73A3-1C3C-4CB2-92D6-A777F50776E8}" dt="2022-01-23T20:41:42.912" v="3690" actId="931"/>
          <ac:spMkLst>
            <pc:docMk/>
            <pc:sldMk cId="1772302144" sldId="288"/>
            <ac:spMk id="13" creationId="{3BC390A9-91A8-4208-8684-540DA8610C60}"/>
          </ac:spMkLst>
        </pc:spChg>
        <pc:picChg chg="add del mod">
          <ac:chgData name="Anthony Matthews" userId="f2f73c766260fd58" providerId="LiveId" clId="{75BA73A3-1C3C-4CB2-92D6-A777F50776E8}" dt="2022-01-23T20:32:43.657" v="3682" actId="478"/>
          <ac:picMkLst>
            <pc:docMk/>
            <pc:sldMk cId="1772302144" sldId="288"/>
            <ac:picMk id="7" creationId="{D20A348E-B35B-4452-9E7F-BECF009F0EDD}"/>
          </ac:picMkLst>
        </pc:picChg>
        <pc:picChg chg="add del mod">
          <ac:chgData name="Anthony Matthews" userId="f2f73c766260fd58" providerId="LiveId" clId="{75BA73A3-1C3C-4CB2-92D6-A777F50776E8}" dt="2022-01-23T20:38:50.952" v="3689" actId="478"/>
          <ac:picMkLst>
            <pc:docMk/>
            <pc:sldMk cId="1772302144" sldId="288"/>
            <ac:picMk id="11" creationId="{CAA46637-BB71-4FBE-8A52-66B5E9FD4120}"/>
          </ac:picMkLst>
        </pc:picChg>
        <pc:picChg chg="add mod">
          <ac:chgData name="Anthony Matthews" userId="f2f73c766260fd58" providerId="LiveId" clId="{75BA73A3-1C3C-4CB2-92D6-A777F50776E8}" dt="2022-01-23T20:41:53.590" v="3696" actId="1076"/>
          <ac:picMkLst>
            <pc:docMk/>
            <pc:sldMk cId="1772302144" sldId="288"/>
            <ac:picMk id="15" creationId="{5302C429-9E80-4F98-8DF4-B5E75F177EE8}"/>
          </ac:picMkLst>
        </pc:picChg>
      </pc:sldChg>
      <pc:sldChg chg="addSp delSp modSp new mod ord">
        <pc:chgData name="Anthony Matthews" userId="f2f73c766260fd58" providerId="LiveId" clId="{75BA73A3-1C3C-4CB2-92D6-A777F50776E8}" dt="2022-01-25T12:53:19.707" v="6870" actId="20577"/>
        <pc:sldMkLst>
          <pc:docMk/>
          <pc:sldMk cId="2570701083" sldId="289"/>
        </pc:sldMkLst>
        <pc:spChg chg="mod">
          <ac:chgData name="Anthony Matthews" userId="f2f73c766260fd58" providerId="LiveId" clId="{75BA73A3-1C3C-4CB2-92D6-A777F50776E8}" dt="2022-01-24T11:31:37.776" v="5864" actId="20577"/>
          <ac:spMkLst>
            <pc:docMk/>
            <pc:sldMk cId="2570701083" sldId="289"/>
            <ac:spMk id="2" creationId="{D2317207-E3F9-40BE-A07D-0CFD87C3ED3A}"/>
          </ac:spMkLst>
        </pc:spChg>
        <pc:spChg chg="del">
          <ac:chgData name="Anthony Matthews" userId="f2f73c766260fd58" providerId="LiveId" clId="{75BA73A3-1C3C-4CB2-92D6-A777F50776E8}" dt="2022-01-24T11:31:20.295" v="5846" actId="931"/>
          <ac:spMkLst>
            <pc:docMk/>
            <pc:sldMk cId="2570701083" sldId="289"/>
            <ac:spMk id="3" creationId="{DD1DBF6F-8C40-4E91-BF69-A78F2DFD8B45}"/>
          </ac:spMkLst>
        </pc:spChg>
        <pc:spChg chg="mod">
          <ac:chgData name="Anthony Matthews" userId="f2f73c766260fd58" providerId="LiveId" clId="{75BA73A3-1C3C-4CB2-92D6-A777F50776E8}" dt="2022-01-25T12:53:19.707" v="6870" actId="20577"/>
          <ac:spMkLst>
            <pc:docMk/>
            <pc:sldMk cId="2570701083" sldId="289"/>
            <ac:spMk id="4" creationId="{AC996A64-BC14-4D71-ACA5-381A02918A4A}"/>
          </ac:spMkLst>
        </pc:spChg>
        <pc:picChg chg="add mod">
          <ac:chgData name="Anthony Matthews" userId="f2f73c766260fd58" providerId="LiveId" clId="{75BA73A3-1C3C-4CB2-92D6-A777F50776E8}" dt="2022-01-24T11:31:57.972" v="5871" actId="14100"/>
          <ac:picMkLst>
            <pc:docMk/>
            <pc:sldMk cId="2570701083" sldId="289"/>
            <ac:picMk id="7" creationId="{05D3857E-7F31-45E6-BF79-45D7B7B8653E}"/>
          </ac:picMkLst>
        </pc:picChg>
      </pc:sldChg>
      <pc:sldChg chg="modSp new mod ord">
        <pc:chgData name="Anthony Matthews" userId="f2f73c766260fd58" providerId="LiveId" clId="{75BA73A3-1C3C-4CB2-92D6-A777F50776E8}" dt="2022-01-24T12:11:20.673" v="5975"/>
        <pc:sldMkLst>
          <pc:docMk/>
          <pc:sldMk cId="1807684022" sldId="290"/>
        </pc:sldMkLst>
        <pc:spChg chg="mod">
          <ac:chgData name="Anthony Matthews" userId="f2f73c766260fd58" providerId="LiveId" clId="{75BA73A3-1C3C-4CB2-92D6-A777F50776E8}" dt="2022-01-24T12:05:38.422" v="5900" actId="1076"/>
          <ac:spMkLst>
            <pc:docMk/>
            <pc:sldMk cId="1807684022" sldId="290"/>
            <ac:spMk id="2" creationId="{11EAE3C0-96C9-4564-A84D-3748E61AFCD7}"/>
          </ac:spMkLst>
        </pc:spChg>
        <pc:spChg chg="mod">
          <ac:chgData name="Anthony Matthews" userId="f2f73c766260fd58" providerId="LiveId" clId="{75BA73A3-1C3C-4CB2-92D6-A777F50776E8}" dt="2022-01-24T12:09:22.025" v="5973" actId="20577"/>
          <ac:spMkLst>
            <pc:docMk/>
            <pc:sldMk cId="1807684022" sldId="290"/>
            <ac:spMk id="3" creationId="{6B731F87-A72C-4CDA-AE80-94D4DC1376CD}"/>
          </ac:spMkLst>
        </pc:spChg>
      </pc:sldChg>
      <pc:sldChg chg="new del">
        <pc:chgData name="Anthony Matthews" userId="f2f73c766260fd58" providerId="LiveId" clId="{75BA73A3-1C3C-4CB2-92D6-A777F50776E8}" dt="2022-01-24T12:04:50.102" v="5879" actId="47"/>
        <pc:sldMkLst>
          <pc:docMk/>
          <pc:sldMk cId="3167653675" sldId="290"/>
        </pc:sldMkLst>
      </pc:sldChg>
      <pc:sldChg chg="addSp delSp modSp new mod ord">
        <pc:chgData name="Anthony Matthews" userId="f2f73c766260fd58" providerId="LiveId" clId="{75BA73A3-1C3C-4CB2-92D6-A777F50776E8}" dt="2022-01-25T11:30:50.654" v="6074" actId="14100"/>
        <pc:sldMkLst>
          <pc:docMk/>
          <pc:sldMk cId="2911888486" sldId="291"/>
        </pc:sldMkLst>
        <pc:spChg chg="mod">
          <ac:chgData name="Anthony Matthews" userId="f2f73c766260fd58" providerId="LiveId" clId="{75BA73A3-1C3C-4CB2-92D6-A777F50776E8}" dt="2022-01-25T11:29:44.056" v="6068" actId="20577"/>
          <ac:spMkLst>
            <pc:docMk/>
            <pc:sldMk cId="2911888486" sldId="291"/>
            <ac:spMk id="2" creationId="{542A906C-1831-442B-9464-4A75199DF1AB}"/>
          </ac:spMkLst>
        </pc:spChg>
        <pc:spChg chg="del">
          <ac:chgData name="Anthony Matthews" userId="f2f73c766260fd58" providerId="LiveId" clId="{75BA73A3-1C3C-4CB2-92D6-A777F50776E8}" dt="2022-01-25T11:29:25.214" v="6045" actId="931"/>
          <ac:spMkLst>
            <pc:docMk/>
            <pc:sldMk cId="2911888486" sldId="291"/>
            <ac:spMk id="3" creationId="{4B1A367F-7519-49B8-AC41-4A4ECB618966}"/>
          </ac:spMkLst>
        </pc:spChg>
        <pc:picChg chg="add mod">
          <ac:chgData name="Anthony Matthews" userId="f2f73c766260fd58" providerId="LiveId" clId="{75BA73A3-1C3C-4CB2-92D6-A777F50776E8}" dt="2022-01-25T11:30:50.654" v="6074" actId="14100"/>
          <ac:picMkLst>
            <pc:docMk/>
            <pc:sldMk cId="2911888486" sldId="291"/>
            <ac:picMk id="7" creationId="{6B684671-5841-4307-9570-E0788C19BB6D}"/>
          </ac:picMkLst>
        </pc:picChg>
      </pc:sldChg>
      <pc:sldChg chg="modSp new mod">
        <pc:chgData name="Anthony Matthews" userId="f2f73c766260fd58" providerId="LiveId" clId="{75BA73A3-1C3C-4CB2-92D6-A777F50776E8}" dt="2022-01-25T11:43:05.023" v="6523" actId="20577"/>
        <pc:sldMkLst>
          <pc:docMk/>
          <pc:sldMk cId="2091214286" sldId="292"/>
        </pc:sldMkLst>
        <pc:spChg chg="mod">
          <ac:chgData name="Anthony Matthews" userId="f2f73c766260fd58" providerId="LiveId" clId="{75BA73A3-1C3C-4CB2-92D6-A777F50776E8}" dt="2022-01-25T11:36:28.744" v="6099" actId="122"/>
          <ac:spMkLst>
            <pc:docMk/>
            <pc:sldMk cId="2091214286" sldId="292"/>
            <ac:spMk id="2" creationId="{3B7F827E-24BA-4A6C-8FC0-13A880125A63}"/>
          </ac:spMkLst>
        </pc:spChg>
        <pc:spChg chg="mod">
          <ac:chgData name="Anthony Matthews" userId="f2f73c766260fd58" providerId="LiveId" clId="{75BA73A3-1C3C-4CB2-92D6-A777F50776E8}" dt="2022-01-25T11:43:05.023" v="6523" actId="20577"/>
          <ac:spMkLst>
            <pc:docMk/>
            <pc:sldMk cId="2091214286" sldId="292"/>
            <ac:spMk id="3" creationId="{9A323A6D-4E6C-4A6A-8D6F-CF06C63C8AE1}"/>
          </ac:spMkLst>
        </pc:spChg>
      </pc:sldChg>
      <pc:sldChg chg="addSp delSp modSp new mod">
        <pc:chgData name="Anthony Matthews" userId="f2f73c766260fd58" providerId="LiveId" clId="{75BA73A3-1C3C-4CB2-92D6-A777F50776E8}" dt="2022-01-25T13:07:37.583" v="6888" actId="20577"/>
        <pc:sldMkLst>
          <pc:docMk/>
          <pc:sldMk cId="2706435502" sldId="293"/>
        </pc:sldMkLst>
        <pc:spChg chg="mod">
          <ac:chgData name="Anthony Matthews" userId="f2f73c766260fd58" providerId="LiveId" clId="{75BA73A3-1C3C-4CB2-92D6-A777F50776E8}" dt="2022-01-25T13:07:37.583" v="6888" actId="20577"/>
          <ac:spMkLst>
            <pc:docMk/>
            <pc:sldMk cId="2706435502" sldId="293"/>
            <ac:spMk id="2" creationId="{2A16DA95-CC14-4108-9178-59B6992EF857}"/>
          </ac:spMkLst>
        </pc:spChg>
        <pc:spChg chg="del">
          <ac:chgData name="Anthony Matthews" userId="f2f73c766260fd58" providerId="LiveId" clId="{75BA73A3-1C3C-4CB2-92D6-A777F50776E8}" dt="2022-01-25T13:07:25.774" v="6872" actId="931"/>
          <ac:spMkLst>
            <pc:docMk/>
            <pc:sldMk cId="2706435502" sldId="293"/>
            <ac:spMk id="3" creationId="{1ADDB580-F09F-4CF9-ACC6-BE8E4E9B556C}"/>
          </ac:spMkLst>
        </pc:spChg>
        <pc:picChg chg="add mod">
          <ac:chgData name="Anthony Matthews" userId="f2f73c766260fd58" providerId="LiveId" clId="{75BA73A3-1C3C-4CB2-92D6-A777F50776E8}" dt="2022-01-25T13:07:27.661" v="6874" actId="962"/>
          <ac:picMkLst>
            <pc:docMk/>
            <pc:sldMk cId="2706435502" sldId="293"/>
            <ac:picMk id="7" creationId="{E2D59878-2E5E-4174-9B50-EC010B7DEE1D}"/>
          </ac:picMkLst>
        </pc:picChg>
      </pc:sldChg>
      <pc:sldMasterChg chg="modTransition modSldLayout">
        <pc:chgData name="Anthony Matthews" userId="f2f73c766260fd58" providerId="LiveId" clId="{75BA73A3-1C3C-4CB2-92D6-A777F50776E8}" dt="2022-01-23T20:22:49.998" v="3677"/>
        <pc:sldMasterMkLst>
          <pc:docMk/>
          <pc:sldMasterMk cId="0" sldId="2147483648"/>
        </pc:sldMasterMkLst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5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Anthony Matthews" userId="f2f73c766260fd58" providerId="LiveId" clId="{75BA73A3-1C3C-4CB2-92D6-A777F50776E8}" dt="2022-01-23T20:22:49.998" v="3677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8E3C7-96EE-420F-B048-F5928C9179D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C42B1-C631-4D6B-A053-30D0640CB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35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828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680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8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048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23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45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4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88044"/>
          </a:xfrm>
        </p:spPr>
        <p:txBody>
          <a:bodyPr/>
          <a:lstStyle/>
          <a:p>
            <a:r>
              <a:rPr lang="en-GB" dirty="0"/>
              <a:t>Hello</a:t>
            </a:r>
          </a:p>
          <a:p>
            <a:endParaRPr lang="en-GB" dirty="0"/>
          </a:p>
          <a:p>
            <a:r>
              <a:rPr lang="en-GB" dirty="0"/>
              <a:t>This evening’s presentation encompasses an area of photography I have been interested in for some time. Its purpose is to share with you some of my experiences and experiments which I hope will inspire you to try out a challenging but very rewarding area of photography. It requires a different approach to daytime photography.</a:t>
            </a:r>
          </a:p>
          <a:p>
            <a:endParaRPr lang="en-GB" dirty="0"/>
          </a:p>
          <a:p>
            <a:r>
              <a:rPr lang="en-GB" dirty="0"/>
              <a:t>For me, night time photography places everyday subjects in a completely different context.  </a:t>
            </a:r>
          </a:p>
          <a:p>
            <a:endParaRPr lang="en-GB" dirty="0"/>
          </a:p>
          <a:p>
            <a:r>
              <a:rPr lang="en-GB" dirty="0"/>
              <a:t>The 4 areas outlined takes a journey through night time photography generally, mainly set in an urban environment where the subject is the immediate surroundings. </a:t>
            </a:r>
          </a:p>
          <a:p>
            <a:r>
              <a:rPr lang="en-GB" dirty="0"/>
              <a:t>After that, we go to a more rural setting where the intention is to include the night sky as an integral part of the image.</a:t>
            </a:r>
          </a:p>
          <a:p>
            <a:endParaRPr lang="en-GB" dirty="0"/>
          </a:p>
          <a:p>
            <a:r>
              <a:rPr lang="en-GB" dirty="0"/>
              <a:t>We then move on to an area of night time photography which requires different skill sets yet again. Star trails.</a:t>
            </a:r>
          </a:p>
          <a:p>
            <a:endParaRPr lang="en-GB" dirty="0"/>
          </a:p>
          <a:p>
            <a:r>
              <a:rPr lang="en-GB" dirty="0"/>
              <a:t>The fourth and final area takes us on a rather more technically challenging journey which requires time, patience and specialist equipment.</a:t>
            </a:r>
          </a:p>
          <a:p>
            <a:endParaRPr lang="en-GB" dirty="0"/>
          </a:p>
          <a:p>
            <a:r>
              <a:rPr lang="en-GB" dirty="0"/>
              <a:t>Areas 1-3 are easily achievable from your back garden or close to where you live.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9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2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9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48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99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C42B1-C631-4D6B-A053-30D0640CB6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3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25294F54-F717-4A6A-88FE-3651DF1CD262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872C-3CBA-41BB-9AF0-75FD29CDCD85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216C5-5F26-439C-AB36-4DA27C807909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FC1C-A39E-4319-BA37-7F04BAF7EA48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DCDA-6B44-4B02-AD55-304C68697A35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8172-4019-4836-8B3C-BE95D391B3A8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C559-DD1B-4363-BA47-83F29B111956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0999-7CCA-4F0F-8334-359B97176C98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27B8-6E8F-4C04-BCC0-93BF779A3C97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CFE4-7539-4C1D-8E8C-E09A94F1C8F6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47BC-F721-4544-989B-F31D53811674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C38B-1340-4677-8073-39C7C067828B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039F-69B6-4390-AC01-A95B7BBF0412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9B7D-2010-4198-B434-A2AE306C4D7C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100-854F-47A4-8FE4-D2477FB2CE68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4A340-62D1-4AC1-85FC-D6C9EED46E37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5A5D-6B84-42EF-ACD2-EA02B9CFB536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7FBE61-0104-4014-8512-235DF4C79B56}" type="datetime1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Whitchurch Camera Club - Night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C822-14AA-4769-B5AD-60EB04003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2433" y="1964267"/>
            <a:ext cx="7527692" cy="1273883"/>
          </a:xfrm>
        </p:spPr>
        <p:txBody>
          <a:bodyPr>
            <a:normAutofit/>
          </a:bodyPr>
          <a:lstStyle/>
          <a:p>
            <a:r>
              <a:rPr lang="en-GB" sz="6000" dirty="0"/>
              <a:t>Night Photography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12861-EADD-48B7-85CF-3C357E7DD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3619851"/>
            <a:ext cx="7197726" cy="1405467"/>
          </a:xfrm>
        </p:spPr>
        <p:txBody>
          <a:bodyPr/>
          <a:lstStyle/>
          <a:p>
            <a:r>
              <a:rPr lang="en-GB" sz="2800" dirty="0"/>
              <a:t>An Introduction</a:t>
            </a:r>
          </a:p>
          <a:p>
            <a:endParaRPr lang="en-GB" dirty="0"/>
          </a:p>
          <a:p>
            <a:r>
              <a:rPr lang="en-GB" dirty="0"/>
              <a:t>Whitchurch (Cardiff) Camera Club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7D4B4-A7CB-47AD-AC6B-F66C25C7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</p:spTree>
    <p:extLst>
      <p:ext uri="{BB962C8B-B14F-4D97-AF65-F5344CB8AC3E}">
        <p14:creationId xmlns:p14="http://schemas.microsoft.com/office/powerpoint/2010/main" val="38389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ECE6-1DE3-49EE-80EF-D6FE7C9D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10979"/>
            <a:ext cx="1747007" cy="534953"/>
          </a:xfrm>
        </p:spPr>
        <p:txBody>
          <a:bodyPr/>
          <a:lstStyle/>
          <a:p>
            <a:r>
              <a:rPr lang="en-GB" dirty="0" err="1"/>
              <a:t>Bruge</a:t>
            </a:r>
            <a:endParaRPr lang="en-GB" dirty="0"/>
          </a:p>
        </p:txBody>
      </p:sp>
      <p:pic>
        <p:nvPicPr>
          <p:cNvPr id="7" name="Content Placeholder 6" descr="A picture containing outdoor, building, old&#10;&#10;Description automatically generated">
            <a:extLst>
              <a:ext uri="{FF2B5EF4-FFF2-40B4-BE49-F238E27FC236}">
                <a16:creationId xmlns:a16="http://schemas.microsoft.com/office/drawing/2014/main" id="{05ECBE99-F905-49AF-A1F0-6E9664B75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5537" y="185825"/>
            <a:ext cx="8516731" cy="56847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4951E-F33A-4901-8689-C4B4306C6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4504888"/>
            <a:ext cx="2047239" cy="122535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f/2.8</a:t>
            </a:r>
          </a:p>
          <a:p>
            <a:r>
              <a:rPr lang="en-GB" dirty="0"/>
              <a:t>24mm focal length</a:t>
            </a:r>
          </a:p>
          <a:p>
            <a:r>
              <a:rPr lang="en-GB" dirty="0"/>
              <a:t>3” exposure</a:t>
            </a:r>
          </a:p>
          <a:p>
            <a:r>
              <a:rPr lang="en-GB" dirty="0"/>
              <a:t>ISO 100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A4003-F654-4032-988E-3DBD4AB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EB72-2210-41AC-8BA4-04BBDB10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11669"/>
            <a:ext cx="2719552" cy="734264"/>
          </a:xfrm>
        </p:spPr>
        <p:txBody>
          <a:bodyPr/>
          <a:lstStyle/>
          <a:p>
            <a:r>
              <a:rPr lang="en-GB" dirty="0"/>
              <a:t>Light trails</a:t>
            </a:r>
          </a:p>
        </p:txBody>
      </p:sp>
      <p:pic>
        <p:nvPicPr>
          <p:cNvPr id="7" name="Content Placeholder 6" descr="A highway at night&#10;&#10;Description automatically generated with medium confidence">
            <a:extLst>
              <a:ext uri="{FF2B5EF4-FFF2-40B4-BE49-F238E27FC236}">
                <a16:creationId xmlns:a16="http://schemas.microsoft.com/office/drawing/2014/main" id="{C67A0485-50DB-4647-A53A-EA25DC863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6914" y="1008993"/>
            <a:ext cx="9230690" cy="493986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C4A4A-1AA7-421D-A682-56279843F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204137"/>
            <a:ext cx="1847193" cy="107059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f/14</a:t>
            </a:r>
          </a:p>
          <a:p>
            <a:r>
              <a:rPr lang="en-GB" dirty="0"/>
              <a:t>23mm focal length</a:t>
            </a:r>
          </a:p>
          <a:p>
            <a:r>
              <a:rPr lang="en-GB" dirty="0"/>
              <a:t>30” exposure</a:t>
            </a:r>
          </a:p>
          <a:p>
            <a:r>
              <a:rPr lang="en-GB" dirty="0"/>
              <a:t>ISO 100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AAB1B-1C16-4F63-B8AD-B6E53610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E79D-1E1A-41FF-8F9E-5CE2D53C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/>
              <a:t>Photographing the night sky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C8DFB-C108-4B16-AAD9-7A930DAC1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EAD91-D70A-42AB-99BF-F5B7D754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19837B-8C49-4C9E-84C0-CEF9B9AD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A0533-3F0F-4DBA-9965-FE2242BD8510}"/>
              </a:ext>
            </a:extLst>
          </p:cNvPr>
          <p:cNvSpPr txBox="1"/>
          <p:nvPr/>
        </p:nvSpPr>
        <p:spPr>
          <a:xfrm>
            <a:off x="1283516" y="478172"/>
            <a:ext cx="87748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The “500” Rule</a:t>
            </a:r>
          </a:p>
          <a:p>
            <a:endParaRPr lang="en-GB" dirty="0"/>
          </a:p>
          <a:p>
            <a:r>
              <a:rPr lang="en-GB" dirty="0"/>
              <a:t>To avoid blurry stars, a rule of thumb for calculating maximum exposure times is: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Set your camera to as wide an aperture as possible</a:t>
            </a:r>
          </a:p>
          <a:p>
            <a:pPr marL="342900" indent="-342900">
              <a:buAutoNum type="arabicPeriod"/>
            </a:pPr>
            <a:r>
              <a:rPr lang="en-GB" dirty="0"/>
              <a:t>Set your camera to ISO 3200</a:t>
            </a:r>
          </a:p>
          <a:p>
            <a:pPr marL="342900" indent="-342900">
              <a:buAutoNum type="arabicPeriod"/>
            </a:pPr>
            <a:r>
              <a:rPr lang="en-GB" dirty="0"/>
              <a:t>To calculate your shutter speed, divide 500 by the focal length of your lens</a:t>
            </a:r>
          </a:p>
          <a:p>
            <a:pPr marL="342900" indent="-342900">
              <a:buAutoNum type="arabicPeriod"/>
            </a:pPr>
            <a:r>
              <a:rPr lang="en-GB" dirty="0"/>
              <a:t>So, if you are using a 20mm lens, the max exposure time is 500/20= 25 secs.</a:t>
            </a:r>
          </a:p>
          <a:p>
            <a:pPr marL="342900" indent="-342900">
              <a:buAutoNum type="arabicPeriod"/>
            </a:pPr>
            <a:r>
              <a:rPr lang="en-GB" dirty="0"/>
              <a:t>Take a test shot. See what the results look like. Adjust shutter speed/aperture/ISO as appropriate.</a:t>
            </a:r>
          </a:p>
          <a:p>
            <a:pPr marL="342900" indent="-342900">
              <a:buAutoNum type="arabicPeriod"/>
            </a:pPr>
            <a:r>
              <a:rPr lang="en-GB" dirty="0"/>
              <a:t>If using crop sensors, you need to make allowances. For Canon crop cameras you need to allow for the crop factor – 1.6. So maximum exposure time is 500/(focal length of camera x 1.6). For Nikon it is 500/(focal length of camera x 1.5). So, in the above example Canon crop factors max exposure would be 500/(20 x 1.6) or 15 secs. For Nikon it would be 500/(20 x 1.5) or 16 secs.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8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44B07-DA26-4EB8-989C-8CFC4FA9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585545"/>
            <a:ext cx="3276600" cy="860388"/>
          </a:xfrm>
        </p:spPr>
        <p:txBody>
          <a:bodyPr/>
          <a:lstStyle/>
          <a:p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Llia</a:t>
            </a:r>
            <a:endParaRPr lang="en-GB" dirty="0"/>
          </a:p>
        </p:txBody>
      </p:sp>
      <p:pic>
        <p:nvPicPr>
          <p:cNvPr id="7" name="Content Placeholder 6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1E8D4735-32ED-412B-BDFA-A889486AB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0766" y="504497"/>
            <a:ext cx="8976270" cy="59856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47BF7-BCB8-4FFA-B19B-C81F94B38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773213"/>
            <a:ext cx="3276600" cy="1501519"/>
          </a:xfrm>
        </p:spPr>
        <p:txBody>
          <a:bodyPr/>
          <a:lstStyle/>
          <a:p>
            <a:r>
              <a:rPr lang="en-GB" dirty="0"/>
              <a:t>f/2.8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15” exposure</a:t>
            </a:r>
          </a:p>
          <a:p>
            <a:r>
              <a:rPr lang="en-GB" dirty="0"/>
              <a:t>ISO 3200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1D5F-6B10-484B-BAB1-5DFEA49F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895F-29F9-41DE-B3F8-45475B27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Nash Point Lighthouse</a:t>
            </a:r>
          </a:p>
        </p:txBody>
      </p:sp>
      <p:pic>
        <p:nvPicPr>
          <p:cNvPr id="7" name="Content Placeholder 6" descr="A picture containing outdoor, nature, light, night&#10;&#10;Description automatically generated">
            <a:extLst>
              <a:ext uri="{FF2B5EF4-FFF2-40B4-BE49-F238E27FC236}">
                <a16:creationId xmlns:a16="http://schemas.microsoft.com/office/drawing/2014/main" id="{72FBA184-10DB-40EF-BE6C-9D2BF1537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99465"/>
            <a:ext cx="4195290" cy="62929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CF821-4DF2-40A1-898F-9CD6B8C96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f/2.8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15” exposure</a:t>
            </a:r>
          </a:p>
          <a:p>
            <a:r>
              <a:rPr lang="en-GB" dirty="0"/>
              <a:t>ISO 2500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0C40-F252-4D6E-89E9-49380BF3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882E-A2E0-4D78-85D0-7E8EA6B9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Nash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3112-7685-4944-9C29-6F7F6BEA5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f/2.8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15” exposure</a:t>
            </a:r>
          </a:p>
          <a:p>
            <a:r>
              <a:rPr lang="en-GB" dirty="0"/>
              <a:t>ISO 2500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D091B-02A1-4700-A49E-6DA4DF90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pic>
        <p:nvPicPr>
          <p:cNvPr id="11" name="Content Placeholder 10" descr="A picture containing outdoor, tall, night sky&#10;&#10;Description automatically generated">
            <a:extLst>
              <a:ext uri="{FF2B5EF4-FFF2-40B4-BE49-F238E27FC236}">
                <a16:creationId xmlns:a16="http://schemas.microsoft.com/office/drawing/2014/main" id="{7D02C038-BBBB-41EF-9DC4-0487E1834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413" y="492310"/>
            <a:ext cx="3836456" cy="5756090"/>
          </a:xfrm>
        </p:spPr>
      </p:pic>
    </p:spTree>
    <p:extLst>
      <p:ext uri="{BB962C8B-B14F-4D97-AF65-F5344CB8AC3E}">
        <p14:creationId xmlns:p14="http://schemas.microsoft.com/office/powerpoint/2010/main" val="29856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DCA4-9A48-408A-808E-3A898B3A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Milky Way</a:t>
            </a:r>
            <a:br>
              <a:rPr lang="en-GB" dirty="0"/>
            </a:br>
            <a:r>
              <a:rPr lang="en-GB" dirty="0"/>
              <a:t>  </a:t>
            </a:r>
            <a:r>
              <a:rPr lang="en-GB" sz="1100" dirty="0"/>
              <a:t> </a:t>
            </a:r>
            <a:r>
              <a:rPr lang="en-GB" sz="1600" dirty="0"/>
              <a:t>(well, part of it)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EEEC5-93BF-4BCA-A5C7-B7246F42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f/2.2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25” exposure</a:t>
            </a:r>
          </a:p>
          <a:p>
            <a:r>
              <a:rPr lang="en-GB" dirty="0"/>
              <a:t>ISO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Brecon Beacons Visitor Centre November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Avoid moonlit night if possible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FDA36-E7D3-47AD-A684-B3191F9F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  <p:pic>
        <p:nvPicPr>
          <p:cNvPr id="11" name="Content Placeholder 10" descr="A tree with stars in the sky&#10;&#10;Description automatically generated with medium confidence">
            <a:extLst>
              <a:ext uri="{FF2B5EF4-FFF2-40B4-BE49-F238E27FC236}">
                <a16:creationId xmlns:a16="http://schemas.microsoft.com/office/drawing/2014/main" id="{82CD9505-DC17-4D42-AF5F-A53F8B582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9689" y="325401"/>
            <a:ext cx="4767539" cy="6207198"/>
          </a:xfrm>
        </p:spPr>
      </p:pic>
    </p:spTree>
    <p:extLst>
      <p:ext uri="{BB962C8B-B14F-4D97-AF65-F5344CB8AC3E}">
        <p14:creationId xmlns:p14="http://schemas.microsoft.com/office/powerpoint/2010/main" val="4483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DDF9-9218-41BF-A574-7E1E5AFB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69627"/>
            <a:ext cx="3108434" cy="776305"/>
          </a:xfrm>
        </p:spPr>
        <p:txBody>
          <a:bodyPr/>
          <a:lstStyle/>
          <a:p>
            <a:r>
              <a:rPr lang="en-GB" dirty="0"/>
              <a:t>Southern Sky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7B329-56E4-4452-ABED-7B02FC947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804745"/>
            <a:ext cx="3108435" cy="146998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f/2.8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30” exposure</a:t>
            </a:r>
          </a:p>
          <a:p>
            <a:r>
              <a:rPr lang="en-GB" dirty="0"/>
              <a:t>ISO 2000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802C2-23A3-47B8-A43E-7F092671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pic>
        <p:nvPicPr>
          <p:cNvPr id="15" name="Content Placeholder 14" descr="A picture containing tree, outdoor, nature, night sky&#10;&#10;Description automatically generated">
            <a:extLst>
              <a:ext uri="{FF2B5EF4-FFF2-40B4-BE49-F238E27FC236}">
                <a16:creationId xmlns:a16="http://schemas.microsoft.com/office/drawing/2014/main" id="{28876E3A-673C-4BFE-A22F-458F4C6BE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7461" y="609600"/>
            <a:ext cx="8038453" cy="5360276"/>
          </a:xfrm>
        </p:spPr>
      </p:pic>
    </p:spTree>
    <p:extLst>
      <p:ext uri="{BB962C8B-B14F-4D97-AF65-F5344CB8AC3E}">
        <p14:creationId xmlns:p14="http://schemas.microsoft.com/office/powerpoint/2010/main" val="959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9B86-9EAC-4BE1-BF8D-0606C141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" y="2145897"/>
            <a:ext cx="2874216" cy="1078770"/>
          </a:xfrm>
        </p:spPr>
        <p:txBody>
          <a:bodyPr/>
          <a:lstStyle/>
          <a:p>
            <a:r>
              <a:rPr lang="en-GB" dirty="0"/>
              <a:t>Castell </a:t>
            </a:r>
            <a:r>
              <a:rPr lang="en-GB" dirty="0" err="1"/>
              <a:t>Coch</a:t>
            </a:r>
            <a:endParaRPr lang="en-GB" dirty="0"/>
          </a:p>
        </p:txBody>
      </p:sp>
      <p:pic>
        <p:nvPicPr>
          <p:cNvPr id="7" name="Content Placeholder 6" descr="A silhouette of a castle at night&#10;&#10;Description automatically generated with low confidence">
            <a:extLst>
              <a:ext uri="{FF2B5EF4-FFF2-40B4-BE49-F238E27FC236}">
                <a16:creationId xmlns:a16="http://schemas.microsoft.com/office/drawing/2014/main" id="{376FDBC7-E920-439E-8EC7-21BBFB913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7908" y="798786"/>
            <a:ext cx="7938489" cy="48452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4BA38-F1F7-4E21-8362-62C8E02D0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255" y="3451186"/>
            <a:ext cx="2874216" cy="1598333"/>
          </a:xfrm>
        </p:spPr>
        <p:txBody>
          <a:bodyPr/>
          <a:lstStyle/>
          <a:p>
            <a:r>
              <a:rPr lang="en-GB" dirty="0"/>
              <a:t>f/1.8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15” exposure</a:t>
            </a:r>
          </a:p>
          <a:p>
            <a:r>
              <a:rPr lang="en-GB" dirty="0"/>
              <a:t>ISO 1600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554C-B4A6-4FE2-81DB-914F9678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</p:spTree>
    <p:extLst>
      <p:ext uri="{BB962C8B-B14F-4D97-AF65-F5344CB8AC3E}">
        <p14:creationId xmlns:p14="http://schemas.microsoft.com/office/powerpoint/2010/main" val="4260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663960-E744-4BE1-BD24-3C2D2718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2CE26-BBC7-4841-AF06-369358830A45}"/>
              </a:ext>
            </a:extLst>
          </p:cNvPr>
          <p:cNvSpPr txBox="1"/>
          <p:nvPr/>
        </p:nvSpPr>
        <p:spPr>
          <a:xfrm>
            <a:off x="1694576" y="1132513"/>
            <a:ext cx="833865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Night photography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Photographing the night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Special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Deep space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893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415D-BF87-49E8-BA63-23B662A4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4" y="413313"/>
            <a:ext cx="2488324" cy="1173364"/>
          </a:xfrm>
        </p:spPr>
        <p:txBody>
          <a:bodyPr/>
          <a:lstStyle/>
          <a:p>
            <a:r>
              <a:rPr lang="en-GB" dirty="0"/>
              <a:t>Moon</a:t>
            </a:r>
          </a:p>
        </p:txBody>
      </p:sp>
      <p:pic>
        <p:nvPicPr>
          <p:cNvPr id="7" name="Content Placeholder 6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82E28312-F7E4-452E-99CB-03693AB59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862" y="284800"/>
            <a:ext cx="8649844" cy="61790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0EBAA-C2E5-4F4C-A5E5-DD9A1C640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604" y="1944303"/>
            <a:ext cx="2288628" cy="371080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f/5.6</a:t>
            </a:r>
          </a:p>
          <a:p>
            <a:r>
              <a:rPr lang="en-GB" dirty="0"/>
              <a:t>700mm focal length</a:t>
            </a:r>
          </a:p>
          <a:p>
            <a:r>
              <a:rPr lang="en-GB" dirty="0"/>
              <a:t>1/125</a:t>
            </a:r>
            <a:r>
              <a:rPr lang="en-GB" baseline="30000" dirty="0"/>
              <a:t>th</a:t>
            </a:r>
            <a:r>
              <a:rPr lang="en-GB" dirty="0"/>
              <a:t> sec exposure</a:t>
            </a:r>
          </a:p>
          <a:p>
            <a:r>
              <a:rPr lang="en-GB" dirty="0"/>
              <a:t>ISO 100</a:t>
            </a:r>
          </a:p>
          <a:p>
            <a:r>
              <a:rPr lang="en-GB" dirty="0"/>
              <a:t>Remote shutter release</a:t>
            </a:r>
          </a:p>
          <a:p>
            <a:r>
              <a:rPr lang="en-GB" dirty="0"/>
              <a:t>Mirror up</a:t>
            </a:r>
          </a:p>
          <a:p>
            <a:r>
              <a:rPr lang="en-GB" dirty="0"/>
              <a:t>Taken from garden April 2020</a:t>
            </a:r>
          </a:p>
          <a:p>
            <a:r>
              <a:rPr lang="en-GB" dirty="0"/>
              <a:t>Colouring: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Adjust colour temp in Lightroom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Increase saturation/vibrance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 saturation adjustment layers in Photoshop (this one is 6 layers)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F898-05EB-4250-8F8A-0AAF8556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6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906C-1831-442B-9464-4A75199D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Phases of the moon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684671-5841-4307-9570-E0788C19B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716" y="234892"/>
            <a:ext cx="7827659" cy="63796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8EB44-EFCB-4664-81F6-DDB82939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386DF-EC6E-453B-93FB-9BADAF4F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827E-24BA-4A6C-8FC0-13A88012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49" y="485819"/>
            <a:ext cx="10131425" cy="1468800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Tips for moon shots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23A6D-4E6C-4A6A-8D6F-CF06C63C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2072081"/>
            <a:ext cx="10131426" cy="35657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Manual mode – your camera will overexpose if any other mode is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Longest lens you can get hold of – 200mm and above. The higher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Tripod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Shutter release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Manual focus – use Live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Time of year – increased risk of atmospheric shimmer during hotter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Try to avoid low elevations – increased risk of atmospheric disturbance unless aim is for moon to form part of your overall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6F60-7F72-4CDF-BFF5-15908C6B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A1A7-264E-48E9-A6F8-B1742A35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/>
              <a:t>Special Effects – Star trails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311A-C8EB-468F-8FEB-7C43844FA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8859D-F6FC-4700-A4C5-B45522C0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</p:spTree>
    <p:extLst>
      <p:ext uri="{BB962C8B-B14F-4D97-AF65-F5344CB8AC3E}">
        <p14:creationId xmlns:p14="http://schemas.microsoft.com/office/powerpoint/2010/main" val="15885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9CD7-D849-4ABE-B4E1-486F81CA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480441"/>
            <a:ext cx="3097924" cy="965492"/>
          </a:xfrm>
        </p:spPr>
        <p:txBody>
          <a:bodyPr>
            <a:normAutofit/>
          </a:bodyPr>
          <a:lstStyle/>
          <a:p>
            <a:r>
              <a:rPr lang="en-GB" sz="1800" dirty="0"/>
              <a:t>Starry, Starry Night….</a:t>
            </a:r>
          </a:p>
        </p:txBody>
      </p:sp>
      <p:pic>
        <p:nvPicPr>
          <p:cNvPr id="7" name="Content Placeholder 6" descr="A picture containing tree, web&#10;&#10;Description automatically generated">
            <a:extLst>
              <a:ext uri="{FF2B5EF4-FFF2-40B4-BE49-F238E27FC236}">
                <a16:creationId xmlns:a16="http://schemas.microsoft.com/office/drawing/2014/main" id="{F7DBFDCB-FC0B-403A-ABC7-3EEECFDCF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310" y="288176"/>
            <a:ext cx="8375644" cy="55823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C76F6-568F-4936-843C-E4A515F5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3769360"/>
            <a:ext cx="2895599" cy="202184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f/1.8</a:t>
            </a:r>
          </a:p>
          <a:p>
            <a:r>
              <a:rPr lang="en-GB" dirty="0"/>
              <a:t>14mm focal length</a:t>
            </a:r>
          </a:p>
          <a:p>
            <a:r>
              <a:rPr lang="en-GB" dirty="0"/>
              <a:t>15” exposure</a:t>
            </a:r>
          </a:p>
          <a:p>
            <a:r>
              <a:rPr lang="en-GB" dirty="0"/>
              <a:t>ISO 1600</a:t>
            </a:r>
          </a:p>
          <a:p>
            <a:r>
              <a:rPr lang="en-GB" dirty="0"/>
              <a:t>150 individual shots</a:t>
            </a:r>
          </a:p>
          <a:p>
            <a:r>
              <a:rPr lang="en-GB" dirty="0"/>
              <a:t>Manual focus</a:t>
            </a:r>
          </a:p>
          <a:p>
            <a:r>
              <a:rPr lang="en-GB" dirty="0"/>
              <a:t>Garden April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DD58-430C-4F23-85CF-FA25906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6C43-E100-4B65-A632-05A6383F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13797"/>
            <a:ext cx="1893627" cy="532135"/>
          </a:xfrm>
        </p:spPr>
        <p:txBody>
          <a:bodyPr/>
          <a:lstStyle/>
          <a:p>
            <a:r>
              <a:rPr lang="en-GB" dirty="0" err="1"/>
              <a:t>Starstax</a:t>
            </a:r>
            <a:endParaRPr lang="en-GB" dirty="0"/>
          </a:p>
        </p:txBody>
      </p:sp>
      <p:pic>
        <p:nvPicPr>
          <p:cNvPr id="7" name="Content Placeholder 6" descr="Graphical user interface, text, application, PowerPoint&#10;&#10;Description automatically generated">
            <a:extLst>
              <a:ext uri="{FF2B5EF4-FFF2-40B4-BE49-F238E27FC236}">
                <a16:creationId xmlns:a16="http://schemas.microsoft.com/office/drawing/2014/main" id="{B9C7DF3E-14B8-4683-B429-6CE5A8696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986" y="368491"/>
            <a:ext cx="9268346" cy="587990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CC991-1352-484F-B4E2-554D305EE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202" y="4121624"/>
            <a:ext cx="1893627" cy="128958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991B5-DB00-40CE-8ACE-24754B2F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D7DA-079E-473C-9A3B-067F5B1A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08" y="987425"/>
            <a:ext cx="2206304" cy="610454"/>
          </a:xfrm>
        </p:spPr>
        <p:txBody>
          <a:bodyPr/>
          <a:lstStyle/>
          <a:p>
            <a:r>
              <a:rPr lang="en-GB" dirty="0"/>
              <a:t>Polaris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BDF903-CFE9-4879-BB0A-FECC84184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268" y="361951"/>
            <a:ext cx="7960767" cy="613409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1B3C2-311E-4AED-B3E1-331FCAA36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60" y="1951051"/>
            <a:ext cx="3475139" cy="3526959"/>
          </a:xfrm>
        </p:spPr>
        <p:txBody>
          <a:bodyPr>
            <a:normAutofit/>
          </a:bodyPr>
          <a:lstStyle/>
          <a:p>
            <a:r>
              <a:rPr lang="en-GB" dirty="0"/>
              <a:t>Look to the north</a:t>
            </a:r>
          </a:p>
          <a:p>
            <a:r>
              <a:rPr lang="en-GB" dirty="0"/>
              <a:t>The location of The Plough (Ursa Major) varies throughout the year (this shows Ursa Major in Autumn)</a:t>
            </a:r>
          </a:p>
          <a:p>
            <a:r>
              <a:rPr lang="en-GB" dirty="0"/>
              <a:t>Use your smartphone – most have compasses and there are also free apps showing  the night sky.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Stellarium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Night Sky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1008E-3EBF-4F14-A152-9819ADCA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</p:spTree>
    <p:extLst>
      <p:ext uri="{BB962C8B-B14F-4D97-AF65-F5344CB8AC3E}">
        <p14:creationId xmlns:p14="http://schemas.microsoft.com/office/powerpoint/2010/main" val="37620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825D-7A87-44A7-A8FB-F849CE87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/>
              <a:t>Astrophotography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2D42F-8DF6-4F6D-AFEE-365B379AE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endParaRPr lang="en-GB" dirty="0"/>
          </a:p>
          <a:p>
            <a:pPr algn="ctr"/>
            <a:r>
              <a:rPr lang="en-GB" sz="3900" i="1" dirty="0"/>
              <a:t>(Not for the faint hearted)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C6DF9-CDC4-4B82-9631-75253220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E3C0-96C9-4564-A84D-3748E61AF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133" y="873698"/>
            <a:ext cx="6621681" cy="1114493"/>
          </a:xfrm>
        </p:spPr>
        <p:txBody>
          <a:bodyPr/>
          <a:lstStyle/>
          <a:p>
            <a:r>
              <a:rPr lang="en-GB" dirty="0"/>
              <a:t>What to photograph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31F87-A72C-4CDA-AE80-94D4DC13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429" y="2347207"/>
            <a:ext cx="7197726" cy="352336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Planets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Nebula – Messier objects (110)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Star clusters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Constellations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C9A39-DB7D-46A1-849C-4DF5CC9E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7207-E3F9-40BE-A07D-0CFD87C3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Constellations</a:t>
            </a:r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5D3857E-7F31-45E6-BF79-45D7B7B86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4430" y="735723"/>
            <a:ext cx="9139930" cy="51348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96A64-BC14-4D71-ACA5-381A02918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4435365"/>
            <a:ext cx="2288628" cy="83936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Constellation of Orion</a:t>
            </a:r>
          </a:p>
          <a:p>
            <a:endParaRPr lang="en-GB" dirty="0"/>
          </a:p>
          <a:p>
            <a:r>
              <a:rPr lang="en-GB" dirty="0" err="1"/>
              <a:t>Stellarium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9300-6AD0-4429-B588-5C47A429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2C20-6077-4BA2-9C62-22D974EC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20" y="171237"/>
            <a:ext cx="9252586" cy="1007324"/>
          </a:xfrm>
        </p:spPr>
        <p:txBody>
          <a:bodyPr/>
          <a:lstStyle/>
          <a:p>
            <a:pPr algn="ctr"/>
            <a:r>
              <a:rPr lang="en-GB" dirty="0"/>
              <a:t>Tips for night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24B1F-B558-41D5-BB21-5C4279631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96719"/>
            <a:ext cx="10131426" cy="409448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Manual mode</a:t>
            </a:r>
          </a:p>
          <a:p>
            <a:r>
              <a:rPr lang="en-GB" dirty="0"/>
              <a:t>Tripod mostly essential</a:t>
            </a:r>
          </a:p>
          <a:p>
            <a:r>
              <a:rPr lang="en-GB" dirty="0"/>
              <a:t>Remote shutter release</a:t>
            </a:r>
          </a:p>
          <a:p>
            <a:r>
              <a:rPr lang="en-GB" dirty="0"/>
              <a:t>Shoot in RAW</a:t>
            </a:r>
          </a:p>
          <a:p>
            <a:r>
              <a:rPr lang="en-GB" dirty="0"/>
              <a:t>Wide open aperture unless going for effects</a:t>
            </a:r>
          </a:p>
          <a:p>
            <a:r>
              <a:rPr lang="en-GB" dirty="0"/>
              <a:t>Keep ISO settings as low as possible</a:t>
            </a:r>
          </a:p>
          <a:p>
            <a:r>
              <a:rPr lang="en-GB" dirty="0"/>
              <a:t>Be aware of sources of light likely to affect the image – ultra bright lights, etc…</a:t>
            </a:r>
          </a:p>
          <a:p>
            <a:r>
              <a:rPr lang="en-GB" dirty="0"/>
              <a:t>Need to take test shots – see what the results look like. Then adjust.</a:t>
            </a:r>
          </a:p>
          <a:p>
            <a:r>
              <a:rPr lang="en-GB" dirty="0"/>
              <a:t>Bracket shots – see which works best in post processing</a:t>
            </a:r>
          </a:p>
          <a:p>
            <a:r>
              <a:rPr lang="en-GB" dirty="0"/>
              <a:t>Warm clothing/gloves/head torch (with red light as easier to adapt eyesight)</a:t>
            </a:r>
          </a:p>
          <a:p>
            <a:r>
              <a:rPr lang="en-GB" b="1" i="1" dirty="0"/>
              <a:t>Ensure you know where your camera controls are!!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800AB-EE82-4C00-A658-94A17EEB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6577-893D-4D40-A17A-A12E248F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Orion Nebula</a:t>
            </a:r>
            <a:endParaRPr lang="en-GB" dirty="0"/>
          </a:p>
        </p:txBody>
      </p:sp>
      <p:pic>
        <p:nvPicPr>
          <p:cNvPr id="7" name="Content Placeholder 6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869E763-8917-4095-9E47-212E11B7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371" y="144119"/>
            <a:ext cx="6113354" cy="648495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E0595-C9D5-42FC-86AE-356160C5B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531765"/>
            <a:ext cx="2551386" cy="233881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72 shots stacked</a:t>
            </a:r>
          </a:p>
          <a:p>
            <a:r>
              <a:rPr lang="en-GB" dirty="0"/>
              <a:t>ISO 640</a:t>
            </a:r>
          </a:p>
          <a:p>
            <a:r>
              <a:rPr lang="en-GB" dirty="0"/>
              <a:t>Exposure 90 secs</a:t>
            </a:r>
          </a:p>
          <a:p>
            <a:r>
              <a:rPr lang="en-GB" dirty="0"/>
              <a:t>f/5.6</a:t>
            </a:r>
          </a:p>
          <a:p>
            <a:r>
              <a:rPr lang="en-GB" dirty="0"/>
              <a:t>400mm focal length</a:t>
            </a:r>
          </a:p>
          <a:p>
            <a:r>
              <a:rPr lang="en-GB" dirty="0"/>
              <a:t>1,344 light years away (light speed 186,000 miles per second)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4F086-2CBF-4980-9088-D208F628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FCCBF-2716-47C1-B3CB-FB5A41FD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Andromeda Galaxy</a:t>
            </a:r>
          </a:p>
        </p:txBody>
      </p:sp>
      <p:pic>
        <p:nvPicPr>
          <p:cNvPr id="9" name="Content Placeholder 8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3473446-7FA7-4CE5-A8C1-EB4BBFB5E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3087" b="16304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CD134-71DF-42E6-B1C1-56F706A83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2.5M light years away</a:t>
            </a:r>
          </a:p>
          <a:p>
            <a:pPr>
              <a:buFont typeface="Arial"/>
              <a:buChar char="•"/>
            </a:pPr>
            <a:r>
              <a:rPr lang="en-US" dirty="0"/>
              <a:t>Nearest galaxy to earth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NB – this is a stock photo – not one I have taken. Included as an example of what can be </a:t>
            </a:r>
            <a:r>
              <a:rPr lang="en-US"/>
              <a:t>achieved with</a:t>
            </a:r>
            <a:r>
              <a:rPr lang="en-US" dirty="0"/>
              <a:t> </a:t>
            </a:r>
            <a:r>
              <a:rPr lang="en-US"/>
              <a:t>the </a:t>
            </a:r>
            <a:r>
              <a:rPr lang="en-US" dirty="0"/>
              <a:t>same equipment I demonstrated.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D53B2-4E01-4948-84AE-3993A928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63" y="6391687"/>
            <a:ext cx="6762959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Whitchurch Camera Club - Night Photography</a:t>
            </a:r>
          </a:p>
        </p:txBody>
      </p:sp>
    </p:spTree>
    <p:extLst>
      <p:ext uri="{BB962C8B-B14F-4D97-AF65-F5344CB8AC3E}">
        <p14:creationId xmlns:p14="http://schemas.microsoft.com/office/powerpoint/2010/main" val="24403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FA70-FF1A-4E78-9C40-329241A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79176"/>
            <a:ext cx="3438637" cy="1166757"/>
          </a:xfrm>
        </p:spPr>
        <p:txBody>
          <a:bodyPr/>
          <a:lstStyle/>
          <a:p>
            <a:r>
              <a:rPr lang="en-GB" dirty="0" err="1"/>
              <a:t>Deepskystacker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4ECA0-A79A-41A0-A578-382749FE0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63BA7-474D-4736-887A-C353AAC9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pic>
        <p:nvPicPr>
          <p:cNvPr id="15" name="Content Placeholder 1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85EAFAC-476A-4E7B-8B6A-6288AF85D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9237" y="609600"/>
            <a:ext cx="8815445" cy="5777552"/>
          </a:xfrm>
        </p:spPr>
      </p:pic>
    </p:spTree>
    <p:extLst>
      <p:ext uri="{BB962C8B-B14F-4D97-AF65-F5344CB8AC3E}">
        <p14:creationId xmlns:p14="http://schemas.microsoft.com/office/powerpoint/2010/main" val="26120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937-F399-4E11-93AE-BEF91466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TRacker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F4313-AC3D-422B-9213-9D7AAA401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25C81-5586-43F5-8A09-EEDA7043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pic>
        <p:nvPicPr>
          <p:cNvPr id="15" name="Content Placeholder 14" descr="A close-up of a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5302C429-9E80-4F98-8DF4-B5E75F17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3035" y="42333"/>
            <a:ext cx="5486400" cy="6773333"/>
          </a:xfrm>
        </p:spPr>
      </p:pic>
    </p:spTree>
    <p:extLst>
      <p:ext uri="{BB962C8B-B14F-4D97-AF65-F5344CB8AC3E}">
        <p14:creationId xmlns:p14="http://schemas.microsoft.com/office/powerpoint/2010/main" val="17723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DA95-CC14-4108-9178-59B6992E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Intervalometer</a:t>
            </a:r>
          </a:p>
        </p:txBody>
      </p:sp>
      <p:pic>
        <p:nvPicPr>
          <p:cNvPr id="7" name="Content Placeholder 6" descr="A picture containing electronics, case&#10;&#10;Description automatically generated">
            <a:extLst>
              <a:ext uri="{FF2B5EF4-FFF2-40B4-BE49-F238E27FC236}">
                <a16:creationId xmlns:a16="http://schemas.microsoft.com/office/drawing/2014/main" id="{E2D59878-2E5E-4174-9B50-EC010B7DE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912" y="609600"/>
            <a:ext cx="5181600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6F3E3-8B7C-4B64-A083-E13DB9A6B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12CE7-A22C-4D35-93C6-CA96E824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1843-007B-4B1E-B68E-D216B4DA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Night Photography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03901-0967-468C-8A14-61419B15E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0797D-D96E-41D1-8AEE-61DD693B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ED86-9ED1-4568-BF31-8B0B1223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32689"/>
            <a:ext cx="2950779" cy="713243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hayes</a:t>
            </a:r>
            <a:endParaRPr lang="en-GB" dirty="0"/>
          </a:p>
        </p:txBody>
      </p:sp>
      <p:pic>
        <p:nvPicPr>
          <p:cNvPr id="7" name="Content Placeholder 6" descr="A picture containing building, old, rainy&#10;&#10;Description automatically generated">
            <a:extLst>
              <a:ext uri="{FF2B5EF4-FFF2-40B4-BE49-F238E27FC236}">
                <a16:creationId xmlns:a16="http://schemas.microsoft.com/office/drawing/2014/main" id="{2ED03691-23D0-4AE0-8E45-15A1150F2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5195" y="347716"/>
            <a:ext cx="9561130" cy="55228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8A1EC-24CC-43AB-9638-B30525ED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676" y="3951890"/>
            <a:ext cx="3076903" cy="145684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f/9.0</a:t>
            </a:r>
          </a:p>
          <a:p>
            <a:r>
              <a:rPr lang="en-GB" dirty="0"/>
              <a:t>16mm focal length</a:t>
            </a:r>
          </a:p>
          <a:p>
            <a:r>
              <a:rPr lang="en-GB" dirty="0"/>
              <a:t>1” exposure</a:t>
            </a:r>
          </a:p>
          <a:p>
            <a:r>
              <a:rPr lang="en-GB" dirty="0"/>
              <a:t>ISO 100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0928-BF44-41E2-A118-258884B0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E7B9-081C-42DC-A783-C96EFFB8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2385"/>
            <a:ext cx="2404241" cy="513547"/>
          </a:xfrm>
        </p:spPr>
        <p:txBody>
          <a:bodyPr/>
          <a:lstStyle/>
          <a:p>
            <a:r>
              <a:rPr lang="en-GB" dirty="0"/>
              <a:t>Venice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74852-924E-4DC9-9BB7-A6C58D5C7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435365"/>
            <a:ext cx="1721069" cy="123984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f/3.5</a:t>
            </a:r>
          </a:p>
          <a:p>
            <a:r>
              <a:rPr lang="en-GB" dirty="0"/>
              <a:t>1/8</a:t>
            </a:r>
            <a:r>
              <a:rPr lang="en-GB" baseline="30000" dirty="0"/>
              <a:t>th</a:t>
            </a:r>
            <a:r>
              <a:rPr lang="en-GB" dirty="0"/>
              <a:t> sec exposure</a:t>
            </a:r>
          </a:p>
          <a:p>
            <a:r>
              <a:rPr lang="en-GB" dirty="0"/>
              <a:t>18mm focal length</a:t>
            </a:r>
          </a:p>
          <a:p>
            <a:r>
              <a:rPr lang="en-GB" dirty="0"/>
              <a:t>ISO 3200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5A34B-FE51-4465-AD9F-53F0DE19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Whitchurch</a:t>
            </a:r>
            <a:r>
              <a:rPr lang="en-US" dirty="0"/>
              <a:t> Camera Club - Night Photography</a:t>
            </a:r>
          </a:p>
        </p:txBody>
      </p:sp>
      <p:pic>
        <p:nvPicPr>
          <p:cNvPr id="19" name="Content Placeholder 18" descr="A picture containing building, outdoor, old&#10;&#10;Description automatically generated">
            <a:extLst>
              <a:ext uri="{FF2B5EF4-FFF2-40B4-BE49-F238E27FC236}">
                <a16:creationId xmlns:a16="http://schemas.microsoft.com/office/drawing/2014/main" id="{FB0A0499-2CD1-4C22-A16A-0B93A711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1378" y="609599"/>
            <a:ext cx="7399283" cy="5834167"/>
          </a:xfrm>
        </p:spPr>
      </p:pic>
    </p:spTree>
    <p:extLst>
      <p:ext uri="{BB962C8B-B14F-4D97-AF65-F5344CB8AC3E}">
        <p14:creationId xmlns:p14="http://schemas.microsoft.com/office/powerpoint/2010/main" val="8825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BC80-AFC8-4583-BB4D-105E2AA75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06565"/>
            <a:ext cx="3045372" cy="839367"/>
          </a:xfrm>
        </p:spPr>
        <p:txBody>
          <a:bodyPr/>
          <a:lstStyle/>
          <a:p>
            <a:r>
              <a:rPr lang="en-GB" dirty="0"/>
              <a:t>Dyffryn House</a:t>
            </a:r>
          </a:p>
        </p:txBody>
      </p:sp>
      <p:pic>
        <p:nvPicPr>
          <p:cNvPr id="7" name="Content Placeholder 6" descr="A body of water with trees and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F70D0CF-A554-4BD1-BC38-FF1453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8834" y="693684"/>
            <a:ext cx="8845659" cy="517689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E6AB4-953A-45D8-8528-7BB75D70A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689131"/>
            <a:ext cx="3045372" cy="1585602"/>
          </a:xfrm>
        </p:spPr>
        <p:txBody>
          <a:bodyPr/>
          <a:lstStyle/>
          <a:p>
            <a:r>
              <a:rPr lang="en-GB" dirty="0"/>
              <a:t>f/11.0</a:t>
            </a:r>
          </a:p>
          <a:p>
            <a:r>
              <a:rPr lang="en-GB" dirty="0"/>
              <a:t>22mm focal length</a:t>
            </a:r>
          </a:p>
          <a:p>
            <a:r>
              <a:rPr lang="en-GB" dirty="0"/>
              <a:t>20” exposure</a:t>
            </a:r>
          </a:p>
          <a:p>
            <a:r>
              <a:rPr lang="en-GB" dirty="0"/>
              <a:t>ISO 100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8AD45-D8D5-4C9C-AC14-45BF6CCA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F1B9-03CB-4484-9C00-6586C4FE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Pier Head building</a:t>
            </a:r>
          </a:p>
        </p:txBody>
      </p:sp>
      <p:pic>
        <p:nvPicPr>
          <p:cNvPr id="7" name="Content Placeholder 6" descr="A picture containing water, outdoor, river, night&#10;&#10;Description automatically generated">
            <a:extLst>
              <a:ext uri="{FF2B5EF4-FFF2-40B4-BE49-F238E27FC236}">
                <a16:creationId xmlns:a16="http://schemas.microsoft.com/office/drawing/2014/main" id="{FEA93D31-F137-47DE-8B6D-DED1EF18B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0568" y="323822"/>
            <a:ext cx="5055136" cy="62442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A240C-047B-4569-BE6F-94A84D457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f/10</a:t>
            </a:r>
          </a:p>
          <a:p>
            <a:r>
              <a:rPr lang="en-GB" dirty="0"/>
              <a:t>10” exposure</a:t>
            </a:r>
          </a:p>
          <a:p>
            <a:r>
              <a:rPr lang="en-GB" dirty="0"/>
              <a:t>35mm focal length</a:t>
            </a:r>
          </a:p>
          <a:p>
            <a:r>
              <a:rPr lang="en-GB" dirty="0"/>
              <a:t>ISO 100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D4EC-C2D7-426A-95C0-20C4EC93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FA84-6156-42E0-8CF2-0EF3635F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47999"/>
            <a:ext cx="1437289" cy="39793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Bruge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79357-02C2-41DA-A095-168C0BC9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057257"/>
            <a:ext cx="1915160" cy="121747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f/2.8</a:t>
            </a:r>
          </a:p>
          <a:p>
            <a:r>
              <a:rPr lang="en-GB" dirty="0"/>
              <a:t>24mm focal length</a:t>
            </a:r>
          </a:p>
          <a:p>
            <a:r>
              <a:rPr lang="en-GB" dirty="0"/>
              <a:t>3” exposure</a:t>
            </a:r>
          </a:p>
          <a:p>
            <a:r>
              <a:rPr lang="en-GB" dirty="0"/>
              <a:t>ISO 100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F9CE-436F-42AF-B405-1622E756D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Whitchurch Camera Club - Night Photography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F18462A-103C-4D91-80BE-1642F68A1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1568" y="159601"/>
            <a:ext cx="8654631" cy="5776796"/>
          </a:xfrm>
        </p:spPr>
      </p:pic>
    </p:spTree>
    <p:extLst>
      <p:ext uri="{BB962C8B-B14F-4D97-AF65-F5344CB8AC3E}">
        <p14:creationId xmlns:p14="http://schemas.microsoft.com/office/powerpoint/2010/main" val="41654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{156CAD38-C6ED-4230-9D46-F45A3726985C}tf03457452</Template>
  <TotalTime>2133</TotalTime>
  <Words>1210</Words>
  <Application>Microsoft Office PowerPoint</Application>
  <PresentationFormat>Widescreen</PresentationFormat>
  <Paragraphs>234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Celestial</vt:lpstr>
      <vt:lpstr>Night Photography</vt:lpstr>
      <vt:lpstr>PowerPoint Presentation</vt:lpstr>
      <vt:lpstr>Tips for night photography</vt:lpstr>
      <vt:lpstr>Night Photography</vt:lpstr>
      <vt:lpstr>The hayes</vt:lpstr>
      <vt:lpstr>Venice</vt:lpstr>
      <vt:lpstr>Dyffryn House</vt:lpstr>
      <vt:lpstr>Pier Head building</vt:lpstr>
      <vt:lpstr>Bruge</vt:lpstr>
      <vt:lpstr>Bruge</vt:lpstr>
      <vt:lpstr>Light trails</vt:lpstr>
      <vt:lpstr>Photographing the night sky</vt:lpstr>
      <vt:lpstr>PowerPoint Presentation</vt:lpstr>
      <vt:lpstr>Maen Llia</vt:lpstr>
      <vt:lpstr>Nash Point Lighthouse</vt:lpstr>
      <vt:lpstr>Nash Point</vt:lpstr>
      <vt:lpstr>Milky Way    (well, part of it)</vt:lpstr>
      <vt:lpstr>Southern Sky</vt:lpstr>
      <vt:lpstr>Castell Coch</vt:lpstr>
      <vt:lpstr>Moon</vt:lpstr>
      <vt:lpstr>Phases of the moon</vt:lpstr>
      <vt:lpstr>Tips for moon shots</vt:lpstr>
      <vt:lpstr>Special Effects – Star trails</vt:lpstr>
      <vt:lpstr>Starry, Starry Night….</vt:lpstr>
      <vt:lpstr>Starstax</vt:lpstr>
      <vt:lpstr>Polaris</vt:lpstr>
      <vt:lpstr>Astrophotography</vt:lpstr>
      <vt:lpstr>What to photograph</vt:lpstr>
      <vt:lpstr>Constellations</vt:lpstr>
      <vt:lpstr>Orion Nebula</vt:lpstr>
      <vt:lpstr>Andromeda Galaxy</vt:lpstr>
      <vt:lpstr>Deepskystacker</vt:lpstr>
      <vt:lpstr>TRacker</vt:lpstr>
      <vt:lpstr>Intervalometer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Astrophotography</dc:title>
  <dc:creator>Anthony Matthews</dc:creator>
  <cp:lastModifiedBy>Anthony Matthews</cp:lastModifiedBy>
  <cp:revision>4</cp:revision>
  <dcterms:created xsi:type="dcterms:W3CDTF">2021-03-22T17:35:23Z</dcterms:created>
  <dcterms:modified xsi:type="dcterms:W3CDTF">2022-01-26T14:11:38Z</dcterms:modified>
</cp:coreProperties>
</file>